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7" r:id="rId5"/>
    <p:sldId id="1374" r:id="rId6"/>
    <p:sldId id="1390" r:id="rId7"/>
    <p:sldId id="1391" r:id="rId8"/>
    <p:sldId id="1392" r:id="rId9"/>
    <p:sldId id="1397" r:id="rId10"/>
    <p:sldId id="1398" r:id="rId11"/>
    <p:sldId id="1402" r:id="rId12"/>
    <p:sldId id="1404" r:id="rId13"/>
    <p:sldId id="1400" r:id="rId14"/>
    <p:sldId id="1401" r:id="rId15"/>
    <p:sldId id="1405" r:id="rId16"/>
    <p:sldId id="1406" r:id="rId17"/>
    <p:sldId id="1408" r:id="rId18"/>
    <p:sldId id="1409" r:id="rId19"/>
    <p:sldId id="1411" r:id="rId20"/>
    <p:sldId id="1412" r:id="rId21"/>
    <p:sldId id="1413" r:id="rId22"/>
    <p:sldId id="1414" r:id="rId23"/>
    <p:sldId id="1416" r:id="rId24"/>
    <p:sldId id="1415" r:id="rId25"/>
    <p:sldId id="1417" r:id="rId26"/>
    <p:sldId id="1418" r:id="rId27"/>
    <p:sldId id="1419" r:id="rId28"/>
    <p:sldId id="1420" r:id="rId29"/>
    <p:sldId id="1421" r:id="rId30"/>
    <p:sldId id="1423" r:id="rId31"/>
    <p:sldId id="1422" r:id="rId32"/>
    <p:sldId id="1425" r:id="rId33"/>
    <p:sldId id="1424" r:id="rId34"/>
    <p:sldId id="1426" r:id="rId35"/>
    <p:sldId id="1427" r:id="rId36"/>
    <p:sldId id="1428" r:id="rId37"/>
    <p:sldId id="1429" r:id="rId38"/>
    <p:sldId id="258" r:id="rId39"/>
  </p:sldIdLst>
  <p:sldSz cx="9144000" cy="5143500" type="screen16x9"/>
  <p:notesSz cx="6797675" cy="9926638"/>
  <p:custDataLst>
    <p:tags r:id="rId42"/>
  </p:custDataLst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784"/>
    <a:srgbClr val="B4592F"/>
    <a:srgbClr val="3E6C80"/>
    <a:srgbClr val="384F46"/>
    <a:srgbClr val="383F50"/>
    <a:srgbClr val="EF8400"/>
    <a:srgbClr val="CD003A"/>
    <a:srgbClr val="722382"/>
    <a:srgbClr val="009437"/>
    <a:srgbClr val="D10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3BCA2-A6F9-4BAB-8D3F-0D26B40C1491}" v="378" dt="2020-06-03T20:55:33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just format 1 - Dekorfärg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just forma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just format 1 - Dekorfärg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just format 1 - Dekorfärg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just format 1 - Dekorfär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just format 3 - Dekorfärg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just format 3 - Dekorfärg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llanmörkt format 4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llanmörkt format 4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llanmörkt format 4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Format med tema 1 - dekorfärg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Format med tema 1 - dekorfär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Format med tema 2 - dekorfärg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Format med tema 1 - dekorfärg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Format med tema 2 - dekorfärg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Format med tema 2 - dekorfär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Format med tema 2 - dekorfärg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just format 1 - Dekorfär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just format 2 - Dekorfär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just format 2 - Dekorfärg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llanmörkt format 1 - Dekorfär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llanmörkt format 3 - Dekorfärg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llanmörkt format 3 - 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llanmörkt format 3 - Dekorfär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llanmörkt format 3 - 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llanmörkt format 1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2" d="100"/>
          <a:sy n="192" d="100"/>
        </p:scale>
        <p:origin x="174" y="336"/>
      </p:cViewPr>
      <p:guideLst>
        <p:guide orient="horz" pos="3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Ulvinius" userId="3e59c703-a04a-4eb3-9e58-47ae092f9a9b" providerId="ADAL" clId="{8093BCA2-A6F9-4BAB-8D3F-0D26B40C1491}"/>
    <pc:docChg chg="undo redo custSel addSld delSld modSld">
      <pc:chgData name="Paul Ulvinius" userId="3e59c703-a04a-4eb3-9e58-47ae092f9a9b" providerId="ADAL" clId="{8093BCA2-A6F9-4BAB-8D3F-0D26B40C1491}" dt="2020-06-03T21:01:46.707" v="5074" actId="47"/>
      <pc:docMkLst>
        <pc:docMk/>
      </pc:docMkLst>
      <pc:sldChg chg="modSp mod">
        <pc:chgData name="Paul Ulvinius" userId="3e59c703-a04a-4eb3-9e58-47ae092f9a9b" providerId="ADAL" clId="{8093BCA2-A6F9-4BAB-8D3F-0D26B40C1491}" dt="2020-06-03T20:55:33.803" v="5047" actId="20577"/>
        <pc:sldMkLst>
          <pc:docMk/>
          <pc:sldMk cId="1690764629" sldId="257"/>
        </pc:sldMkLst>
        <pc:spChg chg="mod">
          <ac:chgData name="Paul Ulvinius" userId="3e59c703-a04a-4eb3-9e58-47ae092f9a9b" providerId="ADAL" clId="{8093BCA2-A6F9-4BAB-8D3F-0D26B40C1491}" dt="2020-06-03T14:54:41.220" v="15" actId="14100"/>
          <ac:spMkLst>
            <pc:docMk/>
            <pc:sldMk cId="1690764629" sldId="257"/>
            <ac:spMk id="5" creationId="{473F70D3-0A88-794C-8E6A-1B9DAB73BC79}"/>
          </ac:spMkLst>
        </pc:spChg>
        <pc:spChg chg="mod">
          <ac:chgData name="Paul Ulvinius" userId="3e59c703-a04a-4eb3-9e58-47ae092f9a9b" providerId="ADAL" clId="{8093BCA2-A6F9-4BAB-8D3F-0D26B40C1491}" dt="2020-06-03T20:55:33.803" v="5047" actId="20577"/>
          <ac:spMkLst>
            <pc:docMk/>
            <pc:sldMk cId="1690764629" sldId="257"/>
            <ac:spMk id="7" creationId="{4DF47F47-1F5E-154B-88C2-14436AE2E96D}"/>
          </ac:spMkLst>
        </pc:spChg>
      </pc:sldChg>
      <pc:sldChg chg="addSp delSp modSp mod">
        <pc:chgData name="Paul Ulvinius" userId="3e59c703-a04a-4eb3-9e58-47ae092f9a9b" providerId="ADAL" clId="{8093BCA2-A6F9-4BAB-8D3F-0D26B40C1491}" dt="2020-06-03T20:53:53.246" v="5009" actId="403"/>
        <pc:sldMkLst>
          <pc:docMk/>
          <pc:sldMk cId="1874912617" sldId="1374"/>
        </pc:sldMkLst>
        <pc:spChg chg="add mod">
          <ac:chgData name="Paul Ulvinius" userId="3e59c703-a04a-4eb3-9e58-47ae092f9a9b" providerId="ADAL" clId="{8093BCA2-A6F9-4BAB-8D3F-0D26B40C1491}" dt="2020-06-03T16:16:35.965" v="528" actId="478"/>
          <ac:spMkLst>
            <pc:docMk/>
            <pc:sldMk cId="1874912617" sldId="1374"/>
            <ac:spMk id="3" creationId="{F4A4AB9E-C523-4FF5-AD5C-340A61AA8AEC}"/>
          </ac:spMkLst>
        </pc:spChg>
        <pc:spChg chg="del mod">
          <ac:chgData name="Paul Ulvinius" userId="3e59c703-a04a-4eb3-9e58-47ae092f9a9b" providerId="ADAL" clId="{8093BCA2-A6F9-4BAB-8D3F-0D26B40C1491}" dt="2020-06-03T20:53:44.142" v="5006" actId="478"/>
          <ac:spMkLst>
            <pc:docMk/>
            <pc:sldMk cId="1874912617" sldId="1374"/>
            <ac:spMk id="4" creationId="{663284B1-0CA3-4CFF-85B9-C12500604BFA}"/>
          </ac:spMkLst>
        </pc:spChg>
        <pc:spChg chg="mod">
          <ac:chgData name="Paul Ulvinius" userId="3e59c703-a04a-4eb3-9e58-47ae092f9a9b" providerId="ADAL" clId="{8093BCA2-A6F9-4BAB-8D3F-0D26B40C1491}" dt="2020-06-03T20:53:53.246" v="5009" actId="403"/>
          <ac:spMkLst>
            <pc:docMk/>
            <pc:sldMk cId="1874912617" sldId="1374"/>
            <ac:spMk id="6" creationId="{81BBC40E-18C5-488B-BB0F-15956FF1F20C}"/>
          </ac:spMkLst>
        </pc:spChg>
        <pc:spChg chg="add del mod">
          <ac:chgData name="Paul Ulvinius" userId="3e59c703-a04a-4eb3-9e58-47ae092f9a9b" providerId="ADAL" clId="{8093BCA2-A6F9-4BAB-8D3F-0D26B40C1491}" dt="2020-06-03T20:53:46.947" v="5007" actId="478"/>
          <ac:spMkLst>
            <pc:docMk/>
            <pc:sldMk cId="1874912617" sldId="1374"/>
            <ac:spMk id="7" creationId="{E9D7C6F2-59F1-4F31-B44E-A665AED95D2B}"/>
          </ac:spMkLst>
        </pc:spChg>
        <pc:picChg chg="del">
          <ac:chgData name="Paul Ulvinius" userId="3e59c703-a04a-4eb3-9e58-47ae092f9a9b" providerId="ADAL" clId="{8093BCA2-A6F9-4BAB-8D3F-0D26B40C1491}" dt="2020-06-03T16:16:35.965" v="528" actId="478"/>
          <ac:picMkLst>
            <pc:docMk/>
            <pc:sldMk cId="1874912617" sldId="1374"/>
            <ac:picMk id="8" creationId="{3F4BFF44-C4C3-4857-AC7D-94ACE26388E3}"/>
          </ac:picMkLst>
        </pc:picChg>
        <pc:picChg chg="add mod">
          <ac:chgData name="Paul Ulvinius" userId="3e59c703-a04a-4eb3-9e58-47ae092f9a9b" providerId="ADAL" clId="{8093BCA2-A6F9-4BAB-8D3F-0D26B40C1491}" dt="2020-06-03T16:18:32.953" v="533" actId="14100"/>
          <ac:picMkLst>
            <pc:docMk/>
            <pc:sldMk cId="1874912617" sldId="1374"/>
            <ac:picMk id="1026" creationId="{583C7241-A7CE-483C-BB5E-C04DF416E687}"/>
          </ac:picMkLst>
        </pc:picChg>
      </pc:sldChg>
      <pc:sldChg chg="del">
        <pc:chgData name="Paul Ulvinius" userId="3e59c703-a04a-4eb3-9e58-47ae092f9a9b" providerId="ADAL" clId="{8093BCA2-A6F9-4BAB-8D3F-0D26B40C1491}" dt="2020-06-03T16:18:48.922" v="535" actId="47"/>
        <pc:sldMkLst>
          <pc:docMk/>
          <pc:sldMk cId="1249639347" sldId="1375"/>
        </pc:sldMkLst>
      </pc:sldChg>
      <pc:sldChg chg="del">
        <pc:chgData name="Paul Ulvinius" userId="3e59c703-a04a-4eb3-9e58-47ae092f9a9b" providerId="ADAL" clId="{8093BCA2-A6F9-4BAB-8D3F-0D26B40C1491}" dt="2020-06-03T16:18:57.313" v="538" actId="47"/>
        <pc:sldMkLst>
          <pc:docMk/>
          <pc:sldMk cId="2100705327" sldId="1385"/>
        </pc:sldMkLst>
      </pc:sldChg>
      <pc:sldChg chg="modSp del mod">
        <pc:chgData name="Paul Ulvinius" userId="3e59c703-a04a-4eb3-9e58-47ae092f9a9b" providerId="ADAL" clId="{8093BCA2-A6F9-4BAB-8D3F-0D26B40C1491}" dt="2020-06-03T16:16:30.183" v="527" actId="47"/>
        <pc:sldMkLst>
          <pc:docMk/>
          <pc:sldMk cId="706250976" sldId="1386"/>
        </pc:sldMkLst>
        <pc:spChg chg="mod">
          <ac:chgData name="Paul Ulvinius" userId="3e59c703-a04a-4eb3-9e58-47ae092f9a9b" providerId="ADAL" clId="{8093BCA2-A6F9-4BAB-8D3F-0D26B40C1491}" dt="2020-06-03T16:06:30.603" v="333" actId="20577"/>
          <ac:spMkLst>
            <pc:docMk/>
            <pc:sldMk cId="706250976" sldId="1386"/>
            <ac:spMk id="7" creationId="{3FB07305-22D3-4C62-9133-4835B1CEA993}"/>
          </ac:spMkLst>
        </pc:spChg>
      </pc:sldChg>
      <pc:sldChg chg="del">
        <pc:chgData name="Paul Ulvinius" userId="3e59c703-a04a-4eb3-9e58-47ae092f9a9b" providerId="ADAL" clId="{8093BCA2-A6F9-4BAB-8D3F-0D26B40C1491}" dt="2020-06-03T16:18:47.905" v="534" actId="47"/>
        <pc:sldMkLst>
          <pc:docMk/>
          <pc:sldMk cId="165137582" sldId="1387"/>
        </pc:sldMkLst>
      </pc:sldChg>
      <pc:sldChg chg="del">
        <pc:chgData name="Paul Ulvinius" userId="3e59c703-a04a-4eb3-9e58-47ae092f9a9b" providerId="ADAL" clId="{8093BCA2-A6F9-4BAB-8D3F-0D26B40C1491}" dt="2020-06-03T16:18:51.963" v="536" actId="47"/>
        <pc:sldMkLst>
          <pc:docMk/>
          <pc:sldMk cId="1987550267" sldId="1388"/>
        </pc:sldMkLst>
      </pc:sldChg>
      <pc:sldChg chg="del">
        <pc:chgData name="Paul Ulvinius" userId="3e59c703-a04a-4eb3-9e58-47ae092f9a9b" providerId="ADAL" clId="{8093BCA2-A6F9-4BAB-8D3F-0D26B40C1491}" dt="2020-06-03T16:18:53.658" v="537" actId="47"/>
        <pc:sldMkLst>
          <pc:docMk/>
          <pc:sldMk cId="4211113239" sldId="1389"/>
        </pc:sldMkLst>
      </pc:sldChg>
      <pc:sldChg chg="addSp delSp modSp new mod modTransition modClrScheme modAnim chgLayout">
        <pc:chgData name="Paul Ulvinius" userId="3e59c703-a04a-4eb3-9e58-47ae092f9a9b" providerId="ADAL" clId="{8093BCA2-A6F9-4BAB-8D3F-0D26B40C1491}" dt="2020-06-03T16:15:53.703" v="526"/>
        <pc:sldMkLst>
          <pc:docMk/>
          <pc:sldMk cId="3677865781" sldId="1390"/>
        </pc:sldMkLst>
        <pc:spChg chg="del mod ord">
          <ac:chgData name="Paul Ulvinius" userId="3e59c703-a04a-4eb3-9e58-47ae092f9a9b" providerId="ADAL" clId="{8093BCA2-A6F9-4BAB-8D3F-0D26B40C1491}" dt="2020-06-03T16:07:54.386" v="337" actId="700"/>
          <ac:spMkLst>
            <pc:docMk/>
            <pc:sldMk cId="3677865781" sldId="1390"/>
            <ac:spMk id="2" creationId="{217DA8CD-2F8F-40F3-8A95-4468C9E37301}"/>
          </ac:spMkLst>
        </pc:spChg>
        <pc:spChg chg="del mod ord">
          <ac:chgData name="Paul Ulvinius" userId="3e59c703-a04a-4eb3-9e58-47ae092f9a9b" providerId="ADAL" clId="{8093BCA2-A6F9-4BAB-8D3F-0D26B40C1491}" dt="2020-06-03T16:07:54.386" v="337" actId="700"/>
          <ac:spMkLst>
            <pc:docMk/>
            <pc:sldMk cId="3677865781" sldId="1390"/>
            <ac:spMk id="3" creationId="{FF04CB08-0F69-4386-B3B2-05FEFCF988C9}"/>
          </ac:spMkLst>
        </pc:spChg>
        <pc:spChg chg="add mod ord">
          <ac:chgData name="Paul Ulvinius" userId="3e59c703-a04a-4eb3-9e58-47ae092f9a9b" providerId="ADAL" clId="{8093BCA2-A6F9-4BAB-8D3F-0D26B40C1491}" dt="2020-06-03T16:08:07.682" v="366" actId="20577"/>
          <ac:spMkLst>
            <pc:docMk/>
            <pc:sldMk cId="3677865781" sldId="1390"/>
            <ac:spMk id="4" creationId="{7B15C223-F0FE-4985-9F95-A01915B35DDA}"/>
          </ac:spMkLst>
        </pc:spChg>
        <pc:spChg chg="add mod ord">
          <ac:chgData name="Paul Ulvinius" userId="3e59c703-a04a-4eb3-9e58-47ae092f9a9b" providerId="ADAL" clId="{8093BCA2-A6F9-4BAB-8D3F-0D26B40C1491}" dt="2020-06-03T16:09:53.205" v="508" actId="5793"/>
          <ac:spMkLst>
            <pc:docMk/>
            <pc:sldMk cId="3677865781" sldId="1390"/>
            <ac:spMk id="5" creationId="{579F1E97-DC53-419D-A6BF-89193321587C}"/>
          </ac:spMkLst>
        </pc:spChg>
        <pc:picChg chg="add mod">
          <ac:chgData name="Paul Ulvinius" userId="3e59c703-a04a-4eb3-9e58-47ae092f9a9b" providerId="ADAL" clId="{8093BCA2-A6F9-4BAB-8D3F-0D26B40C1491}" dt="2020-06-03T16:09:15.242" v="467" actId="1036"/>
          <ac:picMkLst>
            <pc:docMk/>
            <pc:sldMk cId="3677865781" sldId="1390"/>
            <ac:picMk id="6" creationId="{3BA1FA7F-CC2C-43D9-A7C2-5914B753FD52}"/>
          </ac:picMkLst>
        </pc:picChg>
        <pc:picChg chg="add mod">
          <ac:chgData name="Paul Ulvinius" userId="3e59c703-a04a-4eb3-9e58-47ae092f9a9b" providerId="ADAL" clId="{8093BCA2-A6F9-4BAB-8D3F-0D26B40C1491}" dt="2020-06-03T16:13:03.962" v="512" actId="14100"/>
          <ac:picMkLst>
            <pc:docMk/>
            <pc:sldMk cId="3677865781" sldId="1390"/>
            <ac:picMk id="7" creationId="{6CE51CDE-2D76-430C-97D0-4ED2518BC648}"/>
          </ac:picMkLst>
        </pc:picChg>
        <pc:picChg chg="add mod">
          <ac:chgData name="Paul Ulvinius" userId="3e59c703-a04a-4eb3-9e58-47ae092f9a9b" providerId="ADAL" clId="{8093BCA2-A6F9-4BAB-8D3F-0D26B40C1491}" dt="2020-06-03T16:13:33.898" v="515" actId="1076"/>
          <ac:picMkLst>
            <pc:docMk/>
            <pc:sldMk cId="3677865781" sldId="1390"/>
            <ac:picMk id="8" creationId="{6358F570-AF54-4E1D-9928-368F7451F928}"/>
          </ac:picMkLst>
        </pc:picChg>
        <pc:picChg chg="add mod">
          <ac:chgData name="Paul Ulvinius" userId="3e59c703-a04a-4eb3-9e58-47ae092f9a9b" providerId="ADAL" clId="{8093BCA2-A6F9-4BAB-8D3F-0D26B40C1491}" dt="2020-06-03T16:14:03.658" v="518" actId="1076"/>
          <ac:picMkLst>
            <pc:docMk/>
            <pc:sldMk cId="3677865781" sldId="1390"/>
            <ac:picMk id="9" creationId="{7259438F-1AE7-4469-BD49-9CED7BB70EF6}"/>
          </ac:picMkLst>
        </pc:picChg>
      </pc:sldChg>
      <pc:sldChg chg="addSp delSp modSp new mod modClrScheme chgLayout">
        <pc:chgData name="Paul Ulvinius" userId="3e59c703-a04a-4eb3-9e58-47ae092f9a9b" providerId="ADAL" clId="{8093BCA2-A6F9-4BAB-8D3F-0D26B40C1491}" dt="2020-06-03T21:01:13.698" v="5070" actId="20577"/>
        <pc:sldMkLst>
          <pc:docMk/>
          <pc:sldMk cId="2932958798" sldId="1391"/>
        </pc:sldMkLst>
        <pc:spChg chg="del mod ord">
          <ac:chgData name="Paul Ulvinius" userId="3e59c703-a04a-4eb3-9e58-47ae092f9a9b" providerId="ADAL" clId="{8093BCA2-A6F9-4BAB-8D3F-0D26B40C1491}" dt="2020-06-03T16:21:00.977" v="540" actId="700"/>
          <ac:spMkLst>
            <pc:docMk/>
            <pc:sldMk cId="2932958798" sldId="1391"/>
            <ac:spMk id="2" creationId="{9D0E97DC-D4E2-40AE-8E8E-814AF3484C35}"/>
          </ac:spMkLst>
        </pc:spChg>
        <pc:spChg chg="del mod ord">
          <ac:chgData name="Paul Ulvinius" userId="3e59c703-a04a-4eb3-9e58-47ae092f9a9b" providerId="ADAL" clId="{8093BCA2-A6F9-4BAB-8D3F-0D26B40C1491}" dt="2020-06-03T16:21:00.977" v="540" actId="700"/>
          <ac:spMkLst>
            <pc:docMk/>
            <pc:sldMk cId="2932958798" sldId="1391"/>
            <ac:spMk id="3" creationId="{054F4826-63E2-43C8-9C46-20B26AE8E926}"/>
          </ac:spMkLst>
        </pc:spChg>
        <pc:spChg chg="add mod ord">
          <ac:chgData name="Paul Ulvinius" userId="3e59c703-a04a-4eb3-9e58-47ae092f9a9b" providerId="ADAL" clId="{8093BCA2-A6F9-4BAB-8D3F-0D26B40C1491}" dt="2020-06-03T16:21:13.915" v="567" actId="20577"/>
          <ac:spMkLst>
            <pc:docMk/>
            <pc:sldMk cId="2932958798" sldId="1391"/>
            <ac:spMk id="4" creationId="{5997BCB6-ECF5-48A1-A7F8-23FB1E2CB84A}"/>
          </ac:spMkLst>
        </pc:spChg>
        <pc:spChg chg="add mod ord">
          <ac:chgData name="Paul Ulvinius" userId="3e59c703-a04a-4eb3-9e58-47ae092f9a9b" providerId="ADAL" clId="{8093BCA2-A6F9-4BAB-8D3F-0D26B40C1491}" dt="2020-06-03T21:01:13.698" v="5070" actId="20577"/>
          <ac:spMkLst>
            <pc:docMk/>
            <pc:sldMk cId="2932958798" sldId="1391"/>
            <ac:spMk id="5" creationId="{F758E209-CF82-4145-A695-926A100BA73D}"/>
          </ac:spMkLst>
        </pc:spChg>
      </pc:sldChg>
      <pc:sldChg chg="addSp delSp modSp new mod modClrScheme modAnim chgLayout">
        <pc:chgData name="Paul Ulvinius" userId="3e59c703-a04a-4eb3-9e58-47ae092f9a9b" providerId="ADAL" clId="{8093BCA2-A6F9-4BAB-8D3F-0D26B40C1491}" dt="2020-06-03T16:33:11.784" v="808"/>
        <pc:sldMkLst>
          <pc:docMk/>
          <pc:sldMk cId="143494917" sldId="1392"/>
        </pc:sldMkLst>
        <pc:spChg chg="del mod ord">
          <ac:chgData name="Paul Ulvinius" userId="3e59c703-a04a-4eb3-9e58-47ae092f9a9b" providerId="ADAL" clId="{8093BCA2-A6F9-4BAB-8D3F-0D26B40C1491}" dt="2020-06-03T16:24:18.393" v="678" actId="700"/>
          <ac:spMkLst>
            <pc:docMk/>
            <pc:sldMk cId="143494917" sldId="1392"/>
            <ac:spMk id="2" creationId="{CBA121B0-538E-42AA-BB73-D401587011AB}"/>
          </ac:spMkLst>
        </pc:spChg>
        <pc:spChg chg="del mod ord">
          <ac:chgData name="Paul Ulvinius" userId="3e59c703-a04a-4eb3-9e58-47ae092f9a9b" providerId="ADAL" clId="{8093BCA2-A6F9-4BAB-8D3F-0D26B40C1491}" dt="2020-06-03T16:24:18.393" v="678" actId="700"/>
          <ac:spMkLst>
            <pc:docMk/>
            <pc:sldMk cId="143494917" sldId="1392"/>
            <ac:spMk id="3" creationId="{D9BF52B9-ED51-461B-88C3-E281E6C4BC59}"/>
          </ac:spMkLst>
        </pc:spChg>
        <pc:spChg chg="add mod ord">
          <ac:chgData name="Paul Ulvinius" userId="3e59c703-a04a-4eb3-9e58-47ae092f9a9b" providerId="ADAL" clId="{8093BCA2-A6F9-4BAB-8D3F-0D26B40C1491}" dt="2020-06-03T16:24:32.181" v="707" actId="5793"/>
          <ac:spMkLst>
            <pc:docMk/>
            <pc:sldMk cId="143494917" sldId="1392"/>
            <ac:spMk id="4" creationId="{A6DB77F4-F45E-4CB9-AAE2-5AFDCECAF3D3}"/>
          </ac:spMkLst>
        </pc:spChg>
        <pc:spChg chg="add mod ord">
          <ac:chgData name="Paul Ulvinius" userId="3e59c703-a04a-4eb3-9e58-47ae092f9a9b" providerId="ADAL" clId="{8093BCA2-A6F9-4BAB-8D3F-0D26B40C1491}" dt="2020-06-03T16:26:00.092" v="776" actId="14100"/>
          <ac:spMkLst>
            <pc:docMk/>
            <pc:sldMk cId="143494917" sldId="1392"/>
            <ac:spMk id="5" creationId="{2CA1BD04-FF50-44FF-B3F9-36BFDAB66F43}"/>
          </ac:spMkLst>
        </pc:spChg>
        <pc:spChg chg="add del mod">
          <ac:chgData name="Paul Ulvinius" userId="3e59c703-a04a-4eb3-9e58-47ae092f9a9b" providerId="ADAL" clId="{8093BCA2-A6F9-4BAB-8D3F-0D26B40C1491}" dt="2020-06-03T16:26:03.882" v="778"/>
          <ac:spMkLst>
            <pc:docMk/>
            <pc:sldMk cId="143494917" sldId="1392"/>
            <ac:spMk id="6" creationId="{EBE3664D-F896-4E66-B6BB-F315D1AA4F49}"/>
          </ac:spMkLst>
        </pc:spChg>
        <pc:picChg chg="add del mod">
          <ac:chgData name="Paul Ulvinius" userId="3e59c703-a04a-4eb3-9e58-47ae092f9a9b" providerId="ADAL" clId="{8093BCA2-A6F9-4BAB-8D3F-0D26B40C1491}" dt="2020-06-03T16:26:03.882" v="778"/>
          <ac:picMkLst>
            <pc:docMk/>
            <pc:sldMk cId="143494917" sldId="1392"/>
            <ac:picMk id="7" creationId="{23023DF1-0FB9-4C89-8CCB-931FE5A3E8CB}"/>
          </ac:picMkLst>
        </pc:picChg>
        <pc:picChg chg="add del mod">
          <ac:chgData name="Paul Ulvinius" userId="3e59c703-a04a-4eb3-9e58-47ae092f9a9b" providerId="ADAL" clId="{8093BCA2-A6F9-4BAB-8D3F-0D26B40C1491}" dt="2020-06-03T16:26:03.882" v="778"/>
          <ac:picMkLst>
            <pc:docMk/>
            <pc:sldMk cId="143494917" sldId="1392"/>
            <ac:picMk id="8" creationId="{BEF16CAE-2260-4BF4-A35D-483ADAB38843}"/>
          </ac:picMkLst>
        </pc:picChg>
        <pc:picChg chg="add del mod">
          <ac:chgData name="Paul Ulvinius" userId="3e59c703-a04a-4eb3-9e58-47ae092f9a9b" providerId="ADAL" clId="{8093BCA2-A6F9-4BAB-8D3F-0D26B40C1491}" dt="2020-06-03T16:26:03.882" v="778"/>
          <ac:picMkLst>
            <pc:docMk/>
            <pc:sldMk cId="143494917" sldId="1392"/>
            <ac:picMk id="9" creationId="{EE95C264-5659-44D0-8BFD-7D6736042FFD}"/>
          </ac:picMkLst>
        </pc:picChg>
        <pc:picChg chg="add mod">
          <ac:chgData name="Paul Ulvinius" userId="3e59c703-a04a-4eb3-9e58-47ae092f9a9b" providerId="ADAL" clId="{8093BCA2-A6F9-4BAB-8D3F-0D26B40C1491}" dt="2020-06-03T16:31:09.954" v="788" actId="688"/>
          <ac:picMkLst>
            <pc:docMk/>
            <pc:sldMk cId="143494917" sldId="1392"/>
            <ac:picMk id="10" creationId="{217048C4-4051-4D50-A072-ACBDC833CF90}"/>
          </ac:picMkLst>
        </pc:picChg>
        <pc:picChg chg="add mod">
          <ac:chgData name="Paul Ulvinius" userId="3e59c703-a04a-4eb3-9e58-47ae092f9a9b" providerId="ADAL" clId="{8093BCA2-A6F9-4BAB-8D3F-0D26B40C1491}" dt="2020-06-03T16:32:11.194" v="798" actId="1076"/>
          <ac:picMkLst>
            <pc:docMk/>
            <pc:sldMk cId="143494917" sldId="1392"/>
            <ac:picMk id="11" creationId="{7D37DEF2-1FB7-4E13-A291-49971CADBBD0}"/>
          </ac:picMkLst>
        </pc:picChg>
        <pc:picChg chg="add mod">
          <ac:chgData name="Paul Ulvinius" userId="3e59c703-a04a-4eb3-9e58-47ae092f9a9b" providerId="ADAL" clId="{8093BCA2-A6F9-4BAB-8D3F-0D26B40C1491}" dt="2020-06-03T16:32:41.595" v="803" actId="688"/>
          <ac:picMkLst>
            <pc:docMk/>
            <pc:sldMk cId="143494917" sldId="1392"/>
            <ac:picMk id="12" creationId="{909491A7-270F-405C-A1F4-ED53F4A65EDA}"/>
          </ac:picMkLst>
        </pc:picChg>
      </pc:sldChg>
      <pc:sldChg chg="addSp delSp modSp new del mod modClrScheme chgLayout">
        <pc:chgData name="Paul Ulvinius" userId="3e59c703-a04a-4eb3-9e58-47ae092f9a9b" providerId="ADAL" clId="{8093BCA2-A6F9-4BAB-8D3F-0D26B40C1491}" dt="2020-06-03T21:01:32.580" v="5071" actId="47"/>
        <pc:sldMkLst>
          <pc:docMk/>
          <pc:sldMk cId="443541074" sldId="1393"/>
        </pc:sldMkLst>
        <pc:spChg chg="del mod ord">
          <ac:chgData name="Paul Ulvinius" userId="3e59c703-a04a-4eb3-9e58-47ae092f9a9b" providerId="ADAL" clId="{8093BCA2-A6F9-4BAB-8D3F-0D26B40C1491}" dt="2020-06-03T16:35:22.688" v="822" actId="700"/>
          <ac:spMkLst>
            <pc:docMk/>
            <pc:sldMk cId="443541074" sldId="1393"/>
            <ac:spMk id="2" creationId="{AFCCCE29-CFEE-4E5D-B6C4-BB3E3F16D136}"/>
          </ac:spMkLst>
        </pc:spChg>
        <pc:spChg chg="del mod ord">
          <ac:chgData name="Paul Ulvinius" userId="3e59c703-a04a-4eb3-9e58-47ae092f9a9b" providerId="ADAL" clId="{8093BCA2-A6F9-4BAB-8D3F-0D26B40C1491}" dt="2020-06-03T16:35:22.688" v="822" actId="700"/>
          <ac:spMkLst>
            <pc:docMk/>
            <pc:sldMk cId="443541074" sldId="1393"/>
            <ac:spMk id="3" creationId="{B537E554-B7B6-450B-AFBB-6C9F9106CAAD}"/>
          </ac:spMkLst>
        </pc:spChg>
        <pc:spChg chg="add del mod ord">
          <ac:chgData name="Paul Ulvinius" userId="3e59c703-a04a-4eb3-9e58-47ae092f9a9b" providerId="ADAL" clId="{8093BCA2-A6F9-4BAB-8D3F-0D26B40C1491}" dt="2020-06-03T16:36:53.371" v="831" actId="478"/>
          <ac:spMkLst>
            <pc:docMk/>
            <pc:sldMk cId="443541074" sldId="1393"/>
            <ac:spMk id="4" creationId="{534860B9-FE72-4E21-ACFF-55FF325310B5}"/>
          </ac:spMkLst>
        </pc:spChg>
        <pc:spChg chg="add del mod ord">
          <ac:chgData name="Paul Ulvinius" userId="3e59c703-a04a-4eb3-9e58-47ae092f9a9b" providerId="ADAL" clId="{8093BCA2-A6F9-4BAB-8D3F-0D26B40C1491}" dt="2020-06-03T16:36:46.478" v="828" actId="700"/>
          <ac:spMkLst>
            <pc:docMk/>
            <pc:sldMk cId="443541074" sldId="1393"/>
            <ac:spMk id="5" creationId="{3EF53176-3639-4055-B2DC-266DA124C406}"/>
          </ac:spMkLst>
        </pc:spChg>
        <pc:spChg chg="add del mod ord">
          <ac:chgData name="Paul Ulvinius" userId="3e59c703-a04a-4eb3-9e58-47ae092f9a9b" providerId="ADAL" clId="{8093BCA2-A6F9-4BAB-8D3F-0D26B40C1491}" dt="2020-06-03T16:36:46.478" v="828" actId="700"/>
          <ac:spMkLst>
            <pc:docMk/>
            <pc:sldMk cId="443541074" sldId="1393"/>
            <ac:spMk id="6" creationId="{853D69EA-9254-4336-8719-ADC89C1672BA}"/>
          </ac:spMkLst>
        </pc:spChg>
        <pc:spChg chg="add mod ord">
          <ac:chgData name="Paul Ulvinius" userId="3e59c703-a04a-4eb3-9e58-47ae092f9a9b" providerId="ADAL" clId="{8093BCA2-A6F9-4BAB-8D3F-0D26B40C1491}" dt="2020-06-03T16:39:25.094" v="987" actId="20577"/>
          <ac:spMkLst>
            <pc:docMk/>
            <pc:sldMk cId="443541074" sldId="1393"/>
            <ac:spMk id="8" creationId="{23B0C25F-3032-4ABB-8718-67217244196C}"/>
          </ac:spMkLst>
        </pc:spChg>
        <pc:spChg chg="add mod ord">
          <ac:chgData name="Paul Ulvinius" userId="3e59c703-a04a-4eb3-9e58-47ae092f9a9b" providerId="ADAL" clId="{8093BCA2-A6F9-4BAB-8D3F-0D26B40C1491}" dt="2020-06-03T16:41:57.628" v="1148" actId="27636"/>
          <ac:spMkLst>
            <pc:docMk/>
            <pc:sldMk cId="443541074" sldId="1393"/>
            <ac:spMk id="9" creationId="{BAC6D491-6BFB-4D02-86E9-758E29DFCFC2}"/>
          </ac:spMkLst>
        </pc:spChg>
        <pc:picChg chg="add del mod">
          <ac:chgData name="Paul Ulvinius" userId="3e59c703-a04a-4eb3-9e58-47ae092f9a9b" providerId="ADAL" clId="{8093BCA2-A6F9-4BAB-8D3F-0D26B40C1491}" dt="2020-06-03T16:36:48.913" v="830" actId="478"/>
          <ac:picMkLst>
            <pc:docMk/>
            <pc:sldMk cId="443541074" sldId="1393"/>
            <ac:picMk id="7" creationId="{3BFF0C21-DB81-4B19-BA68-5CB5CE113168}"/>
          </ac:picMkLst>
        </pc:picChg>
      </pc:sldChg>
      <pc:sldChg chg="addSp delSp modSp new del mod modClrScheme chgLayout">
        <pc:chgData name="Paul Ulvinius" userId="3e59c703-a04a-4eb3-9e58-47ae092f9a9b" providerId="ADAL" clId="{8093BCA2-A6F9-4BAB-8D3F-0D26B40C1491}" dt="2020-06-03T16:34:53.875" v="820" actId="47"/>
        <pc:sldMkLst>
          <pc:docMk/>
          <pc:sldMk cId="3301025934" sldId="1393"/>
        </pc:sldMkLst>
        <pc:spChg chg="del mod ord">
          <ac:chgData name="Paul Ulvinius" userId="3e59c703-a04a-4eb3-9e58-47ae092f9a9b" providerId="ADAL" clId="{8093BCA2-A6F9-4BAB-8D3F-0D26B40C1491}" dt="2020-06-03T16:34:10.713" v="810" actId="700"/>
          <ac:spMkLst>
            <pc:docMk/>
            <pc:sldMk cId="3301025934" sldId="1393"/>
            <ac:spMk id="2" creationId="{5CD883BE-DAFB-42C4-8E4C-3A5B4D9F3172}"/>
          </ac:spMkLst>
        </pc:spChg>
        <pc:spChg chg="del mod ord">
          <ac:chgData name="Paul Ulvinius" userId="3e59c703-a04a-4eb3-9e58-47ae092f9a9b" providerId="ADAL" clId="{8093BCA2-A6F9-4BAB-8D3F-0D26B40C1491}" dt="2020-06-03T16:34:10.713" v="810" actId="700"/>
          <ac:spMkLst>
            <pc:docMk/>
            <pc:sldMk cId="3301025934" sldId="1393"/>
            <ac:spMk id="3" creationId="{FE4F759B-DBAA-4565-9F3B-270DEDDA9A54}"/>
          </ac:spMkLst>
        </pc:spChg>
        <pc:spChg chg="add mod ord">
          <ac:chgData name="Paul Ulvinius" userId="3e59c703-a04a-4eb3-9e58-47ae092f9a9b" providerId="ADAL" clId="{8093BCA2-A6F9-4BAB-8D3F-0D26B40C1491}" dt="2020-06-03T16:34:10.713" v="810" actId="700"/>
          <ac:spMkLst>
            <pc:docMk/>
            <pc:sldMk cId="3301025934" sldId="1393"/>
            <ac:spMk id="4" creationId="{E01A14CC-C3CC-457F-92DA-F46A89E861C8}"/>
          </ac:spMkLst>
        </pc:spChg>
        <pc:spChg chg="add del mod ord">
          <ac:chgData name="Paul Ulvinius" userId="3e59c703-a04a-4eb3-9e58-47ae092f9a9b" providerId="ADAL" clId="{8093BCA2-A6F9-4BAB-8D3F-0D26B40C1491}" dt="2020-06-03T16:34:38.296" v="815"/>
          <ac:spMkLst>
            <pc:docMk/>
            <pc:sldMk cId="3301025934" sldId="1393"/>
            <ac:spMk id="5" creationId="{471A046C-95DF-4F65-9AD6-AA13AA52B107}"/>
          </ac:spMkLst>
        </pc:spChg>
        <pc:spChg chg="add del mod ord">
          <ac:chgData name="Paul Ulvinius" userId="3e59c703-a04a-4eb3-9e58-47ae092f9a9b" providerId="ADAL" clId="{8093BCA2-A6F9-4BAB-8D3F-0D26B40C1491}" dt="2020-06-03T16:34:31.366" v="814"/>
          <ac:spMkLst>
            <pc:docMk/>
            <pc:sldMk cId="3301025934" sldId="1393"/>
            <ac:spMk id="6" creationId="{B4C4AB1E-9E60-4C7A-83AC-B1FE20578507}"/>
          </ac:spMkLst>
        </pc:spChg>
        <pc:spChg chg="add mod">
          <ac:chgData name="Paul Ulvinius" userId="3e59c703-a04a-4eb3-9e58-47ae092f9a9b" providerId="ADAL" clId="{8093BCA2-A6F9-4BAB-8D3F-0D26B40C1491}" dt="2020-06-03T16:34:52.974" v="819" actId="478"/>
          <ac:spMkLst>
            <pc:docMk/>
            <pc:sldMk cId="3301025934" sldId="1393"/>
            <ac:spMk id="10" creationId="{89B6DC70-DD71-43C1-AB10-13FC518FEB66}"/>
          </ac:spMkLst>
        </pc:spChg>
        <pc:picChg chg="add del mod">
          <ac:chgData name="Paul Ulvinius" userId="3e59c703-a04a-4eb3-9e58-47ae092f9a9b" providerId="ADAL" clId="{8093BCA2-A6F9-4BAB-8D3F-0D26B40C1491}" dt="2020-06-03T16:34:27.210" v="812"/>
          <ac:picMkLst>
            <pc:docMk/>
            <pc:sldMk cId="3301025934" sldId="1393"/>
            <ac:picMk id="7" creationId="{EE733118-46B3-46D3-ACEC-DE853C2917CC}"/>
          </ac:picMkLst>
        </pc:picChg>
        <pc:picChg chg="add del mod">
          <ac:chgData name="Paul Ulvinius" userId="3e59c703-a04a-4eb3-9e58-47ae092f9a9b" providerId="ADAL" clId="{8093BCA2-A6F9-4BAB-8D3F-0D26B40C1491}" dt="2020-06-03T16:34:31.366" v="814"/>
          <ac:picMkLst>
            <pc:docMk/>
            <pc:sldMk cId="3301025934" sldId="1393"/>
            <ac:picMk id="8" creationId="{CBDB135F-B51C-479A-B0B8-B36B8A2A21EB}"/>
          </ac:picMkLst>
        </pc:picChg>
        <pc:picChg chg="add del mod">
          <ac:chgData name="Paul Ulvinius" userId="3e59c703-a04a-4eb3-9e58-47ae092f9a9b" providerId="ADAL" clId="{8093BCA2-A6F9-4BAB-8D3F-0D26B40C1491}" dt="2020-06-03T16:34:52.974" v="819" actId="478"/>
          <ac:picMkLst>
            <pc:docMk/>
            <pc:sldMk cId="3301025934" sldId="1393"/>
            <ac:picMk id="9" creationId="{AC6CFA00-EEBC-4B95-BA0F-56B85454B2DF}"/>
          </ac:picMkLst>
        </pc:picChg>
      </pc:sldChg>
      <pc:sldChg chg="addSp delSp modSp new del mod modClrScheme modAnim chgLayout">
        <pc:chgData name="Paul Ulvinius" userId="3e59c703-a04a-4eb3-9e58-47ae092f9a9b" providerId="ADAL" clId="{8093BCA2-A6F9-4BAB-8D3F-0D26B40C1491}" dt="2020-06-03T21:01:38.178" v="5072" actId="47"/>
        <pc:sldMkLst>
          <pc:docMk/>
          <pc:sldMk cId="3045077996" sldId="1394"/>
        </pc:sldMkLst>
        <pc:spChg chg="del mod ord">
          <ac:chgData name="Paul Ulvinius" userId="3e59c703-a04a-4eb3-9e58-47ae092f9a9b" providerId="ADAL" clId="{8093BCA2-A6F9-4BAB-8D3F-0D26B40C1491}" dt="2020-06-03T16:46:11.560" v="1150" actId="700"/>
          <ac:spMkLst>
            <pc:docMk/>
            <pc:sldMk cId="3045077996" sldId="1394"/>
            <ac:spMk id="2" creationId="{E10CEC33-06D5-41FE-BE59-2CC743C0EE96}"/>
          </ac:spMkLst>
        </pc:spChg>
        <pc:spChg chg="del">
          <ac:chgData name="Paul Ulvinius" userId="3e59c703-a04a-4eb3-9e58-47ae092f9a9b" providerId="ADAL" clId="{8093BCA2-A6F9-4BAB-8D3F-0D26B40C1491}" dt="2020-06-03T16:46:11.560" v="1150" actId="700"/>
          <ac:spMkLst>
            <pc:docMk/>
            <pc:sldMk cId="3045077996" sldId="1394"/>
            <ac:spMk id="3" creationId="{EBDCFEAF-BEB0-43E4-B7DE-691DD8239FB3}"/>
          </ac:spMkLst>
        </pc:spChg>
        <pc:spChg chg="add mod ord">
          <ac:chgData name="Paul Ulvinius" userId="3e59c703-a04a-4eb3-9e58-47ae092f9a9b" providerId="ADAL" clId="{8093BCA2-A6F9-4BAB-8D3F-0D26B40C1491}" dt="2020-06-03T16:57:02.198" v="1248" actId="1076"/>
          <ac:spMkLst>
            <pc:docMk/>
            <pc:sldMk cId="3045077996" sldId="1394"/>
            <ac:spMk id="4" creationId="{393A0E32-79EE-4D22-9B55-D7F393A77F58}"/>
          </ac:spMkLst>
        </pc:spChg>
        <pc:spChg chg="add del mod ord">
          <ac:chgData name="Paul Ulvinius" userId="3e59c703-a04a-4eb3-9e58-47ae092f9a9b" providerId="ADAL" clId="{8093BCA2-A6F9-4BAB-8D3F-0D26B40C1491}" dt="2020-06-03T16:53:05.957" v="1213" actId="478"/>
          <ac:spMkLst>
            <pc:docMk/>
            <pc:sldMk cId="3045077996" sldId="1394"/>
            <ac:spMk id="5" creationId="{21957109-BFA9-4C50-BAD7-165DEC32F507}"/>
          </ac:spMkLst>
        </pc:spChg>
        <pc:spChg chg="add del mod">
          <ac:chgData name="Paul Ulvinius" userId="3e59c703-a04a-4eb3-9e58-47ae092f9a9b" providerId="ADAL" clId="{8093BCA2-A6F9-4BAB-8D3F-0D26B40C1491}" dt="2020-06-03T16:54:55.748" v="1225"/>
          <ac:spMkLst>
            <pc:docMk/>
            <pc:sldMk cId="3045077996" sldId="1394"/>
            <ac:spMk id="7" creationId="{1CE5D975-068A-4D22-8388-7C12B516AABE}"/>
          </ac:spMkLst>
        </pc:spChg>
        <pc:spChg chg="add del">
          <ac:chgData name="Paul Ulvinius" userId="3e59c703-a04a-4eb3-9e58-47ae092f9a9b" providerId="ADAL" clId="{8093BCA2-A6F9-4BAB-8D3F-0D26B40C1491}" dt="2020-06-03T16:55:15.991" v="1227" actId="22"/>
          <ac:spMkLst>
            <pc:docMk/>
            <pc:sldMk cId="3045077996" sldId="1394"/>
            <ac:spMk id="9" creationId="{92DFEAD4-5E8F-4032-8BD2-427F5BC383EE}"/>
          </ac:spMkLst>
        </pc:spChg>
        <pc:spChg chg="add del mod ord">
          <ac:chgData name="Paul Ulvinius" userId="3e59c703-a04a-4eb3-9e58-47ae092f9a9b" providerId="ADAL" clId="{8093BCA2-A6F9-4BAB-8D3F-0D26B40C1491}" dt="2020-06-03T16:56:47.235" v="1244" actId="478"/>
          <ac:spMkLst>
            <pc:docMk/>
            <pc:sldMk cId="3045077996" sldId="1394"/>
            <ac:spMk id="10" creationId="{FDE5D779-B1F4-458E-B362-8B34E954E90A}"/>
          </ac:spMkLst>
        </pc:spChg>
        <pc:spChg chg="add mod ord">
          <ac:chgData name="Paul Ulvinius" userId="3e59c703-a04a-4eb3-9e58-47ae092f9a9b" providerId="ADAL" clId="{8093BCA2-A6F9-4BAB-8D3F-0D26B40C1491}" dt="2020-06-03T16:55:42.467" v="1228" actId="700"/>
          <ac:spMkLst>
            <pc:docMk/>
            <pc:sldMk cId="3045077996" sldId="1394"/>
            <ac:spMk id="11" creationId="{1C7AA411-6EA1-4D9A-9CB6-076AC235F20A}"/>
          </ac:spMkLst>
        </pc:spChg>
        <pc:spChg chg="add del mod">
          <ac:chgData name="Paul Ulvinius" userId="3e59c703-a04a-4eb3-9e58-47ae092f9a9b" providerId="ADAL" clId="{8093BCA2-A6F9-4BAB-8D3F-0D26B40C1491}" dt="2020-06-03T16:56:51.046" v="1245" actId="478"/>
          <ac:spMkLst>
            <pc:docMk/>
            <pc:sldMk cId="3045077996" sldId="1394"/>
            <ac:spMk id="13" creationId="{ED233D77-D863-45DC-9E7B-8AC3B17202B0}"/>
          </ac:spMkLst>
        </pc:spChg>
        <pc:picChg chg="add mod">
          <ac:chgData name="Paul Ulvinius" userId="3e59c703-a04a-4eb3-9e58-47ae092f9a9b" providerId="ADAL" clId="{8093BCA2-A6F9-4BAB-8D3F-0D26B40C1491}" dt="2020-06-03T16:55:52.733" v="1231" actId="1076"/>
          <ac:picMkLst>
            <pc:docMk/>
            <pc:sldMk cId="3045077996" sldId="1394"/>
            <ac:picMk id="6" creationId="{D4B9842B-43C6-47D6-A127-CB10DBBA39A9}"/>
          </ac:picMkLst>
        </pc:picChg>
      </pc:sldChg>
      <pc:sldChg chg="addSp delSp modSp new del mod">
        <pc:chgData name="Paul Ulvinius" userId="3e59c703-a04a-4eb3-9e58-47ae092f9a9b" providerId="ADAL" clId="{8093BCA2-A6F9-4BAB-8D3F-0D26B40C1491}" dt="2020-06-03T21:01:44.643" v="5073" actId="47"/>
        <pc:sldMkLst>
          <pc:docMk/>
          <pc:sldMk cId="1897963996" sldId="1395"/>
        </pc:sldMkLst>
        <pc:spChg chg="del">
          <ac:chgData name="Paul Ulvinius" userId="3e59c703-a04a-4eb3-9e58-47ae092f9a9b" providerId="ADAL" clId="{8093BCA2-A6F9-4BAB-8D3F-0D26B40C1491}" dt="2020-06-03T16:57:24.422" v="1249" actId="478"/>
          <ac:spMkLst>
            <pc:docMk/>
            <pc:sldMk cId="1897963996" sldId="1395"/>
            <ac:spMk id="2" creationId="{E5FD7820-56A1-477D-8FE4-F7D31217BA6F}"/>
          </ac:spMkLst>
        </pc:spChg>
        <pc:spChg chg="mod">
          <ac:chgData name="Paul Ulvinius" userId="3e59c703-a04a-4eb3-9e58-47ae092f9a9b" providerId="ADAL" clId="{8093BCA2-A6F9-4BAB-8D3F-0D26B40C1491}" dt="2020-06-03T16:57:37.134" v="1269" actId="20577"/>
          <ac:spMkLst>
            <pc:docMk/>
            <pc:sldMk cId="1897963996" sldId="1395"/>
            <ac:spMk id="3" creationId="{58AB71E2-AF4A-4DC3-BEB8-35DD35D60F79}"/>
          </ac:spMkLst>
        </pc:spChg>
        <pc:picChg chg="add mod">
          <ac:chgData name="Paul Ulvinius" userId="3e59c703-a04a-4eb3-9e58-47ae092f9a9b" providerId="ADAL" clId="{8093BCA2-A6F9-4BAB-8D3F-0D26B40C1491}" dt="2020-06-03T16:57:24.531" v="1250"/>
          <ac:picMkLst>
            <pc:docMk/>
            <pc:sldMk cId="1897963996" sldId="1395"/>
            <ac:picMk id="4" creationId="{61EC9625-382C-4093-81AC-F4DFA58CAF3D}"/>
          </ac:picMkLst>
        </pc:picChg>
      </pc:sldChg>
      <pc:sldChg chg="addSp delSp modSp new del mod modClrScheme chgLayout">
        <pc:chgData name="Paul Ulvinius" userId="3e59c703-a04a-4eb3-9e58-47ae092f9a9b" providerId="ADAL" clId="{8093BCA2-A6F9-4BAB-8D3F-0D26B40C1491}" dt="2020-06-03T21:01:46.707" v="5074" actId="47"/>
        <pc:sldMkLst>
          <pc:docMk/>
          <pc:sldMk cId="676103894" sldId="1396"/>
        </pc:sldMkLst>
        <pc:spChg chg="del">
          <ac:chgData name="Paul Ulvinius" userId="3e59c703-a04a-4eb3-9e58-47ae092f9a9b" providerId="ADAL" clId="{8093BCA2-A6F9-4BAB-8D3F-0D26B40C1491}" dt="2020-06-03T16:58:16.827" v="1271" actId="700"/>
          <ac:spMkLst>
            <pc:docMk/>
            <pc:sldMk cId="676103894" sldId="1396"/>
            <ac:spMk id="2" creationId="{4C6D0986-017E-4CEB-843D-264F8EF1AA6B}"/>
          </ac:spMkLst>
        </pc:spChg>
        <pc:spChg chg="del mod ord">
          <ac:chgData name="Paul Ulvinius" userId="3e59c703-a04a-4eb3-9e58-47ae092f9a9b" providerId="ADAL" clId="{8093BCA2-A6F9-4BAB-8D3F-0D26B40C1491}" dt="2020-06-03T16:58:16.827" v="1271" actId="700"/>
          <ac:spMkLst>
            <pc:docMk/>
            <pc:sldMk cId="676103894" sldId="1396"/>
            <ac:spMk id="3" creationId="{18FA7FDA-21A3-4A55-907F-C11036F32ADF}"/>
          </ac:spMkLst>
        </pc:spChg>
        <pc:spChg chg="add mod ord">
          <ac:chgData name="Paul Ulvinius" userId="3e59c703-a04a-4eb3-9e58-47ae092f9a9b" providerId="ADAL" clId="{8093BCA2-A6F9-4BAB-8D3F-0D26B40C1491}" dt="2020-06-03T16:58:41.734" v="1299" actId="20577"/>
          <ac:spMkLst>
            <pc:docMk/>
            <pc:sldMk cId="676103894" sldId="1396"/>
            <ac:spMk id="4" creationId="{7ABF78A5-E057-4A86-A018-48FCAF6FD451}"/>
          </ac:spMkLst>
        </pc:spChg>
        <pc:picChg chg="add mod">
          <ac:chgData name="Paul Ulvinius" userId="3e59c703-a04a-4eb3-9e58-47ae092f9a9b" providerId="ADAL" clId="{8093BCA2-A6F9-4BAB-8D3F-0D26B40C1491}" dt="2020-06-03T16:58:38.082" v="1292"/>
          <ac:picMkLst>
            <pc:docMk/>
            <pc:sldMk cId="676103894" sldId="1396"/>
            <ac:picMk id="5" creationId="{9346400D-FF22-4A57-BF59-B4614436BE3A}"/>
          </ac:picMkLst>
        </pc:picChg>
      </pc:sldChg>
      <pc:sldChg chg="addSp delSp modSp new mod chgLayout">
        <pc:chgData name="Paul Ulvinius" userId="3e59c703-a04a-4eb3-9e58-47ae092f9a9b" providerId="ADAL" clId="{8093BCA2-A6F9-4BAB-8D3F-0D26B40C1491}" dt="2020-06-03T17:00:40.990" v="1380" actId="20577"/>
        <pc:sldMkLst>
          <pc:docMk/>
          <pc:sldMk cId="2535426926" sldId="1397"/>
        </pc:sldMkLst>
        <pc:spChg chg="del mod ord">
          <ac:chgData name="Paul Ulvinius" userId="3e59c703-a04a-4eb3-9e58-47ae092f9a9b" providerId="ADAL" clId="{8093BCA2-A6F9-4BAB-8D3F-0D26B40C1491}" dt="2020-06-03T16:59:57.959" v="1301" actId="700"/>
          <ac:spMkLst>
            <pc:docMk/>
            <pc:sldMk cId="2535426926" sldId="1397"/>
            <ac:spMk id="2" creationId="{9A1F52A8-D033-4052-B5E7-B106B32CDD7D}"/>
          </ac:spMkLst>
        </pc:spChg>
        <pc:spChg chg="add mod ord">
          <ac:chgData name="Paul Ulvinius" userId="3e59c703-a04a-4eb3-9e58-47ae092f9a9b" providerId="ADAL" clId="{8093BCA2-A6F9-4BAB-8D3F-0D26B40C1491}" dt="2020-06-03T17:00:28.142" v="1364" actId="20577"/>
          <ac:spMkLst>
            <pc:docMk/>
            <pc:sldMk cId="2535426926" sldId="1397"/>
            <ac:spMk id="3" creationId="{37786583-1951-48DF-91E7-FC4D007C2608}"/>
          </ac:spMkLst>
        </pc:spChg>
        <pc:spChg chg="add mod ord">
          <ac:chgData name="Paul Ulvinius" userId="3e59c703-a04a-4eb3-9e58-47ae092f9a9b" providerId="ADAL" clId="{8093BCA2-A6F9-4BAB-8D3F-0D26B40C1491}" dt="2020-06-03T17:00:40.990" v="1380" actId="20577"/>
          <ac:spMkLst>
            <pc:docMk/>
            <pc:sldMk cId="2535426926" sldId="1397"/>
            <ac:spMk id="4" creationId="{4B3E649B-F0AF-404F-A9B8-62D9A144992F}"/>
          </ac:spMkLst>
        </pc:spChg>
      </pc:sldChg>
      <pc:sldChg chg="addSp delSp modSp new mod chgLayout">
        <pc:chgData name="Paul Ulvinius" userId="3e59c703-a04a-4eb3-9e58-47ae092f9a9b" providerId="ADAL" clId="{8093BCA2-A6F9-4BAB-8D3F-0D26B40C1491}" dt="2020-06-03T19:47:06.442" v="3360"/>
        <pc:sldMkLst>
          <pc:docMk/>
          <pc:sldMk cId="2040877040" sldId="1398"/>
        </pc:sldMkLst>
        <pc:spChg chg="del mod ord">
          <ac:chgData name="Paul Ulvinius" userId="3e59c703-a04a-4eb3-9e58-47ae092f9a9b" providerId="ADAL" clId="{8093BCA2-A6F9-4BAB-8D3F-0D26B40C1491}" dt="2020-06-03T17:01:26.896" v="1382" actId="700"/>
          <ac:spMkLst>
            <pc:docMk/>
            <pc:sldMk cId="2040877040" sldId="1398"/>
            <ac:spMk id="2" creationId="{F1B29F07-5E9E-4A8C-AA1D-C1E598A85A96}"/>
          </ac:spMkLst>
        </pc:spChg>
        <pc:spChg chg="del mod ord">
          <ac:chgData name="Paul Ulvinius" userId="3e59c703-a04a-4eb3-9e58-47ae092f9a9b" providerId="ADAL" clId="{8093BCA2-A6F9-4BAB-8D3F-0D26B40C1491}" dt="2020-06-03T17:01:26.896" v="1382" actId="700"/>
          <ac:spMkLst>
            <pc:docMk/>
            <pc:sldMk cId="2040877040" sldId="1398"/>
            <ac:spMk id="3" creationId="{C5F80505-37C0-4ED5-A5E3-BA0A8B65027C}"/>
          </ac:spMkLst>
        </pc:spChg>
        <pc:spChg chg="add mod ord">
          <ac:chgData name="Paul Ulvinius" userId="3e59c703-a04a-4eb3-9e58-47ae092f9a9b" providerId="ADAL" clId="{8093BCA2-A6F9-4BAB-8D3F-0D26B40C1491}" dt="2020-06-03T17:02:05.639" v="1404" actId="20577"/>
          <ac:spMkLst>
            <pc:docMk/>
            <pc:sldMk cId="2040877040" sldId="1398"/>
            <ac:spMk id="4" creationId="{FE128568-75E6-4E59-A378-1C19A73B4C12}"/>
          </ac:spMkLst>
        </pc:spChg>
        <pc:spChg chg="add mod ord">
          <ac:chgData name="Paul Ulvinius" userId="3e59c703-a04a-4eb3-9e58-47ae092f9a9b" providerId="ADAL" clId="{8093BCA2-A6F9-4BAB-8D3F-0D26B40C1491}" dt="2020-06-03T17:01:26.896" v="1382" actId="700"/>
          <ac:spMkLst>
            <pc:docMk/>
            <pc:sldMk cId="2040877040" sldId="1398"/>
            <ac:spMk id="5" creationId="{6CDD89E2-1657-4C27-BBBB-A24AC7CAE85A}"/>
          </ac:spMkLst>
        </pc:spChg>
        <pc:spChg chg="add mod ord">
          <ac:chgData name="Paul Ulvinius" userId="3e59c703-a04a-4eb3-9e58-47ae092f9a9b" providerId="ADAL" clId="{8093BCA2-A6F9-4BAB-8D3F-0D26B40C1491}" dt="2020-06-03T19:47:06.442" v="3360"/>
          <ac:spMkLst>
            <pc:docMk/>
            <pc:sldMk cId="2040877040" sldId="1398"/>
            <ac:spMk id="6" creationId="{D98C4612-3975-4773-85D3-0ABA91D970B9}"/>
          </ac:spMkLst>
        </pc:spChg>
        <pc:picChg chg="add mod">
          <ac:chgData name="Paul Ulvinius" userId="3e59c703-a04a-4eb3-9e58-47ae092f9a9b" providerId="ADAL" clId="{8093BCA2-A6F9-4BAB-8D3F-0D26B40C1491}" dt="2020-06-03T17:01:53.126" v="1386" actId="1076"/>
          <ac:picMkLst>
            <pc:docMk/>
            <pc:sldMk cId="2040877040" sldId="1398"/>
            <ac:picMk id="7" creationId="{4048BD86-0B1B-4FB1-8BA5-96F19B4C4A9D}"/>
          </ac:picMkLst>
        </pc:picChg>
      </pc:sldChg>
      <pc:sldChg chg="addSp delSp modSp new del mod modClrScheme modAnim chgLayout">
        <pc:chgData name="Paul Ulvinius" userId="3e59c703-a04a-4eb3-9e58-47ae092f9a9b" providerId="ADAL" clId="{8093BCA2-A6F9-4BAB-8D3F-0D26B40C1491}" dt="2020-06-03T17:18:35.267" v="1697" actId="47"/>
        <pc:sldMkLst>
          <pc:docMk/>
          <pc:sldMk cId="3486888935" sldId="1399"/>
        </pc:sldMkLst>
        <pc:spChg chg="del mod ord">
          <ac:chgData name="Paul Ulvinius" userId="3e59c703-a04a-4eb3-9e58-47ae092f9a9b" providerId="ADAL" clId="{8093BCA2-A6F9-4BAB-8D3F-0D26B40C1491}" dt="2020-06-03T17:05:18.504" v="1486" actId="700"/>
          <ac:spMkLst>
            <pc:docMk/>
            <pc:sldMk cId="3486888935" sldId="1399"/>
            <ac:spMk id="2" creationId="{14C992CC-4466-4CE7-94CC-EE4C743296B1}"/>
          </ac:spMkLst>
        </pc:spChg>
        <pc:spChg chg="del mod ord">
          <ac:chgData name="Paul Ulvinius" userId="3e59c703-a04a-4eb3-9e58-47ae092f9a9b" providerId="ADAL" clId="{8093BCA2-A6F9-4BAB-8D3F-0D26B40C1491}" dt="2020-06-03T17:05:18.504" v="1486" actId="700"/>
          <ac:spMkLst>
            <pc:docMk/>
            <pc:sldMk cId="3486888935" sldId="1399"/>
            <ac:spMk id="3" creationId="{439E4801-587A-4B7A-A615-DDBC07A41FA4}"/>
          </ac:spMkLst>
        </pc:spChg>
        <pc:spChg chg="del">
          <ac:chgData name="Paul Ulvinius" userId="3e59c703-a04a-4eb3-9e58-47ae092f9a9b" providerId="ADAL" clId="{8093BCA2-A6F9-4BAB-8D3F-0D26B40C1491}" dt="2020-06-03T17:05:18.504" v="1486" actId="700"/>
          <ac:spMkLst>
            <pc:docMk/>
            <pc:sldMk cId="3486888935" sldId="1399"/>
            <ac:spMk id="4" creationId="{F1DD7FF6-0280-4D9A-A98A-86DA5B4D9AEC}"/>
          </ac:spMkLst>
        </pc:spChg>
        <pc:spChg chg="add mod ord">
          <ac:chgData name="Paul Ulvinius" userId="3e59c703-a04a-4eb3-9e58-47ae092f9a9b" providerId="ADAL" clId="{8093BCA2-A6F9-4BAB-8D3F-0D26B40C1491}" dt="2020-06-03T17:05:51.927" v="1515" actId="20577"/>
          <ac:spMkLst>
            <pc:docMk/>
            <pc:sldMk cId="3486888935" sldId="1399"/>
            <ac:spMk id="5" creationId="{C3419A2B-ACC5-4674-9779-E6F985D23ECA}"/>
          </ac:spMkLst>
        </pc:spChg>
        <pc:spChg chg="add del mod ord">
          <ac:chgData name="Paul Ulvinius" userId="3e59c703-a04a-4eb3-9e58-47ae092f9a9b" providerId="ADAL" clId="{8093BCA2-A6F9-4BAB-8D3F-0D26B40C1491}" dt="2020-06-03T17:05:36.816" v="1487" actId="478"/>
          <ac:spMkLst>
            <pc:docMk/>
            <pc:sldMk cId="3486888935" sldId="1399"/>
            <ac:spMk id="6" creationId="{D1DC0EF6-53DB-4CF1-BBE2-048648EADBF6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7" creationId="{71C978E9-FE62-4367-818A-320B932F641C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8" creationId="{D1CFAED4-F07A-45A6-8F42-67C306DAE2A9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9" creationId="{7D378304-3017-4218-B323-E6D43FF67AF1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0" creationId="{B2E715FD-1762-4A4D-B80C-9FDC77FC85AE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1" creationId="{5497B5A4-A4F1-4442-916A-F7F0A0514722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2" creationId="{874F045D-7566-4537-B64F-9670AD97F3DE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3" creationId="{4CFA0947-4340-47ED-BBA3-F164168479F1}"/>
          </ac:spMkLst>
        </pc:spChg>
        <pc:spChg chg="add del mod">
          <ac:chgData name="Paul Ulvinius" userId="3e59c703-a04a-4eb3-9e58-47ae092f9a9b" providerId="ADAL" clId="{8093BCA2-A6F9-4BAB-8D3F-0D26B40C1491}" dt="2020-06-03T17:05:58.391" v="1516" actId="478"/>
          <ac:spMkLst>
            <pc:docMk/>
            <pc:sldMk cId="3486888935" sldId="1399"/>
            <ac:spMk id="14" creationId="{11DD515B-9402-4EB3-A40F-59CEED98AA09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6" creationId="{2AAF6F8A-78B9-42BE-AA2E-C6643119A218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7" creationId="{877543B6-844C-45D3-AA81-BA244BBC780C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19" creationId="{60E947CC-D7D0-4379-B08C-4C0F3F2D54DB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0" creationId="{C38D3DDA-32C5-48C1-84D1-FFDD70F5E6DC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1" creationId="{53D0BDF4-2F38-433F-97C9-1AD748159DD9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2" creationId="{F7ED206F-7FA5-4599-BDF3-CB3091E984D2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3" creationId="{2829E394-6D0E-4EA3-9387-A3CBBD666B97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4" creationId="{A02B531C-1038-4628-B6A4-02EF0AF1CBD5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5" creationId="{39AA8C24-228C-47A0-B1E1-386027E923EE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6" creationId="{5C67B6B6-BFD7-416A-A5F7-12792E48CF0A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7" creationId="{A0363132-40FB-4828-8096-911FD9D08114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8" creationId="{A5E71CD8-62CE-4688-8C52-BCA0940D8952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29" creationId="{1AD51786-11A7-4796-8D5A-7EE4F1FBC349}"/>
          </ac:spMkLst>
        </pc:spChg>
        <pc:spChg chg="add 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30" creationId="{B431AC5D-41FC-4B15-924A-DA6AB485CE25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32" creationId="{D0429363-1A57-47E3-8092-0FC3FA33EA04}"/>
          </ac:spMkLst>
        </pc:spChg>
        <pc:spChg chg="mod">
          <ac:chgData name="Paul Ulvinius" userId="3e59c703-a04a-4eb3-9e58-47ae092f9a9b" providerId="ADAL" clId="{8093BCA2-A6F9-4BAB-8D3F-0D26B40C1491}" dt="2020-06-03T17:06:26.881" v="1572" actId="1036"/>
          <ac:spMkLst>
            <pc:docMk/>
            <pc:sldMk cId="3486888935" sldId="1399"/>
            <ac:spMk id="33" creationId="{229D8E7A-7738-47DA-9233-B388BDAD5958}"/>
          </ac:spMkLst>
        </pc:spChg>
        <pc:grpChg chg="add mod">
          <ac:chgData name="Paul Ulvinius" userId="3e59c703-a04a-4eb3-9e58-47ae092f9a9b" providerId="ADAL" clId="{8093BCA2-A6F9-4BAB-8D3F-0D26B40C1491}" dt="2020-06-03T17:06:26.881" v="1572" actId="1036"/>
          <ac:grpSpMkLst>
            <pc:docMk/>
            <pc:sldMk cId="3486888935" sldId="1399"/>
            <ac:grpSpMk id="15" creationId="{93635B3F-0855-4BA0-AB03-F11E1140DD02}"/>
          </ac:grpSpMkLst>
        </pc:grpChg>
        <pc:grpChg chg="add mod">
          <ac:chgData name="Paul Ulvinius" userId="3e59c703-a04a-4eb3-9e58-47ae092f9a9b" providerId="ADAL" clId="{8093BCA2-A6F9-4BAB-8D3F-0D26B40C1491}" dt="2020-06-03T17:06:26.881" v="1572" actId="1036"/>
          <ac:grpSpMkLst>
            <pc:docMk/>
            <pc:sldMk cId="3486888935" sldId="1399"/>
            <ac:grpSpMk id="18" creationId="{8032CFD9-FC9D-4E63-AF07-B4AB08CDF2CB}"/>
          </ac:grpSpMkLst>
        </pc:grpChg>
        <pc:grpChg chg="add mod">
          <ac:chgData name="Paul Ulvinius" userId="3e59c703-a04a-4eb3-9e58-47ae092f9a9b" providerId="ADAL" clId="{8093BCA2-A6F9-4BAB-8D3F-0D26B40C1491}" dt="2020-06-03T17:06:26.881" v="1572" actId="1036"/>
          <ac:grpSpMkLst>
            <pc:docMk/>
            <pc:sldMk cId="3486888935" sldId="1399"/>
            <ac:grpSpMk id="31" creationId="{FBE84CA4-CB49-4188-8FB6-D0DB7AACD932}"/>
          </ac:grpSpMkLst>
        </pc:grpChg>
        <pc:cxnChg chg="add mod">
          <ac:chgData name="Paul Ulvinius" userId="3e59c703-a04a-4eb3-9e58-47ae092f9a9b" providerId="ADAL" clId="{8093BCA2-A6F9-4BAB-8D3F-0D26B40C1491}" dt="2020-06-03T17:06:26.881" v="1572" actId="1036"/>
          <ac:cxnSpMkLst>
            <pc:docMk/>
            <pc:sldMk cId="3486888935" sldId="1399"/>
            <ac:cxnSpMk id="34" creationId="{C8C31CEF-F496-4986-80A9-6E2CCF4B69A6}"/>
          </ac:cxnSpMkLst>
        </pc:cxnChg>
        <pc:cxnChg chg="add mod">
          <ac:chgData name="Paul Ulvinius" userId="3e59c703-a04a-4eb3-9e58-47ae092f9a9b" providerId="ADAL" clId="{8093BCA2-A6F9-4BAB-8D3F-0D26B40C1491}" dt="2020-06-03T17:06:26.881" v="1572" actId="1036"/>
          <ac:cxnSpMkLst>
            <pc:docMk/>
            <pc:sldMk cId="3486888935" sldId="1399"/>
            <ac:cxnSpMk id="35" creationId="{96BA4C89-6095-4F06-82C8-34FF304C30AE}"/>
          </ac:cxnSpMkLst>
        </pc:cxnChg>
      </pc:sldChg>
      <pc:sldChg chg="addSp delSp modSp new mod modClrScheme chgLayout">
        <pc:chgData name="Paul Ulvinius" userId="3e59c703-a04a-4eb3-9e58-47ae092f9a9b" providerId="ADAL" clId="{8093BCA2-A6F9-4BAB-8D3F-0D26B40C1491}" dt="2020-06-03T17:08:30.923" v="1676" actId="5793"/>
        <pc:sldMkLst>
          <pc:docMk/>
          <pc:sldMk cId="2778259101" sldId="1400"/>
        </pc:sldMkLst>
        <pc:spChg chg="del mod ord">
          <ac:chgData name="Paul Ulvinius" userId="3e59c703-a04a-4eb3-9e58-47ae092f9a9b" providerId="ADAL" clId="{8093BCA2-A6F9-4BAB-8D3F-0D26B40C1491}" dt="2020-06-03T17:07:26.484" v="1574" actId="700"/>
          <ac:spMkLst>
            <pc:docMk/>
            <pc:sldMk cId="2778259101" sldId="1400"/>
            <ac:spMk id="2" creationId="{B5A9E161-98E8-4422-92E2-7B69D91F8CCB}"/>
          </ac:spMkLst>
        </pc:spChg>
        <pc:spChg chg="del mod ord">
          <ac:chgData name="Paul Ulvinius" userId="3e59c703-a04a-4eb3-9e58-47ae092f9a9b" providerId="ADAL" clId="{8093BCA2-A6F9-4BAB-8D3F-0D26B40C1491}" dt="2020-06-03T17:07:26.484" v="1574" actId="700"/>
          <ac:spMkLst>
            <pc:docMk/>
            <pc:sldMk cId="2778259101" sldId="1400"/>
            <ac:spMk id="3" creationId="{4DC0324C-B1A0-411F-AFAB-2699CF1FC256}"/>
          </ac:spMkLst>
        </pc:spChg>
        <pc:spChg chg="add mod ord">
          <ac:chgData name="Paul Ulvinius" userId="3e59c703-a04a-4eb3-9e58-47ae092f9a9b" providerId="ADAL" clId="{8093BCA2-A6F9-4BAB-8D3F-0D26B40C1491}" dt="2020-06-03T17:07:30.216" v="1579" actId="20577"/>
          <ac:spMkLst>
            <pc:docMk/>
            <pc:sldMk cId="2778259101" sldId="1400"/>
            <ac:spMk id="4" creationId="{A2230D3F-4EE0-4508-AF30-5DDC27DE9741}"/>
          </ac:spMkLst>
        </pc:spChg>
        <pc:spChg chg="add mod ord">
          <ac:chgData name="Paul Ulvinius" userId="3e59c703-a04a-4eb3-9e58-47ae092f9a9b" providerId="ADAL" clId="{8093BCA2-A6F9-4BAB-8D3F-0D26B40C1491}" dt="2020-06-03T17:08:30.923" v="1676" actId="5793"/>
          <ac:spMkLst>
            <pc:docMk/>
            <pc:sldMk cId="2778259101" sldId="1400"/>
            <ac:spMk id="5" creationId="{81B5C181-EE31-49B0-A7C3-20F410ECDC05}"/>
          </ac:spMkLst>
        </pc:spChg>
      </pc:sldChg>
      <pc:sldChg chg="addSp modSp add mod">
        <pc:chgData name="Paul Ulvinius" userId="3e59c703-a04a-4eb3-9e58-47ae092f9a9b" providerId="ADAL" clId="{8093BCA2-A6F9-4BAB-8D3F-0D26B40C1491}" dt="2020-06-03T19:46:58.886" v="3359"/>
        <pc:sldMkLst>
          <pc:docMk/>
          <pc:sldMk cId="2585854631" sldId="1401"/>
        </pc:sldMkLst>
        <pc:spChg chg="mod">
          <ac:chgData name="Paul Ulvinius" userId="3e59c703-a04a-4eb3-9e58-47ae092f9a9b" providerId="ADAL" clId="{8093BCA2-A6F9-4BAB-8D3F-0D26B40C1491}" dt="2020-06-03T19:46:58.886" v="3359"/>
          <ac:spMkLst>
            <pc:docMk/>
            <pc:sldMk cId="2585854631" sldId="1401"/>
            <ac:spMk id="6" creationId="{D98C4612-3975-4773-85D3-0ABA91D970B9}"/>
          </ac:spMkLst>
        </pc:spChg>
        <pc:picChg chg="add mod">
          <ac:chgData name="Paul Ulvinius" userId="3e59c703-a04a-4eb3-9e58-47ae092f9a9b" providerId="ADAL" clId="{8093BCA2-A6F9-4BAB-8D3F-0D26B40C1491}" dt="2020-06-03T17:14:04.608" v="1679" actId="1076"/>
          <ac:picMkLst>
            <pc:docMk/>
            <pc:sldMk cId="2585854631" sldId="1401"/>
            <ac:picMk id="8" creationId="{5B73728D-5121-4D7C-A8F7-3ED28269B00D}"/>
          </ac:picMkLst>
        </pc:picChg>
      </pc:sldChg>
      <pc:sldChg chg="addSp delSp modSp new mod chgLayout">
        <pc:chgData name="Paul Ulvinius" userId="3e59c703-a04a-4eb3-9e58-47ae092f9a9b" providerId="ADAL" clId="{8093BCA2-A6F9-4BAB-8D3F-0D26B40C1491}" dt="2020-06-03T17:19:56.391" v="1718" actId="478"/>
        <pc:sldMkLst>
          <pc:docMk/>
          <pc:sldMk cId="70316432" sldId="1402"/>
        </pc:sldMkLst>
        <pc:spChg chg="del mod ord">
          <ac:chgData name="Paul Ulvinius" userId="3e59c703-a04a-4eb3-9e58-47ae092f9a9b" providerId="ADAL" clId="{8093BCA2-A6F9-4BAB-8D3F-0D26B40C1491}" dt="2020-06-03T17:14:43.455" v="1681" actId="700"/>
          <ac:spMkLst>
            <pc:docMk/>
            <pc:sldMk cId="70316432" sldId="1402"/>
            <ac:spMk id="2" creationId="{C890715B-FD4F-4B55-BC98-D7FA61772D39}"/>
          </ac:spMkLst>
        </pc:spChg>
        <pc:spChg chg="del mod ord">
          <ac:chgData name="Paul Ulvinius" userId="3e59c703-a04a-4eb3-9e58-47ae092f9a9b" providerId="ADAL" clId="{8093BCA2-A6F9-4BAB-8D3F-0D26B40C1491}" dt="2020-06-03T17:14:43.455" v="1681" actId="700"/>
          <ac:spMkLst>
            <pc:docMk/>
            <pc:sldMk cId="70316432" sldId="1402"/>
            <ac:spMk id="3" creationId="{9BF6BA0F-B2DF-44E7-9DBD-5FE1AAEA5843}"/>
          </ac:spMkLst>
        </pc:spChg>
        <pc:spChg chg="del">
          <ac:chgData name="Paul Ulvinius" userId="3e59c703-a04a-4eb3-9e58-47ae092f9a9b" providerId="ADAL" clId="{8093BCA2-A6F9-4BAB-8D3F-0D26B40C1491}" dt="2020-06-03T17:14:43.455" v="1681" actId="700"/>
          <ac:spMkLst>
            <pc:docMk/>
            <pc:sldMk cId="70316432" sldId="1402"/>
            <ac:spMk id="4" creationId="{4AA2188E-9771-4523-ADCB-C70FAC5CC9A7}"/>
          </ac:spMkLst>
        </pc:spChg>
        <pc:spChg chg="add mod ord">
          <ac:chgData name="Paul Ulvinius" userId="3e59c703-a04a-4eb3-9e58-47ae092f9a9b" providerId="ADAL" clId="{8093BCA2-A6F9-4BAB-8D3F-0D26B40C1491}" dt="2020-06-03T17:14:52.175" v="1690" actId="20577"/>
          <ac:spMkLst>
            <pc:docMk/>
            <pc:sldMk cId="70316432" sldId="1402"/>
            <ac:spMk id="5" creationId="{766446B3-935E-467F-8F05-51D919DD7E40}"/>
          </ac:spMkLst>
        </pc:spChg>
        <pc:spChg chg="add del mod ord">
          <ac:chgData name="Paul Ulvinius" userId="3e59c703-a04a-4eb3-9e58-47ae092f9a9b" providerId="ADAL" clId="{8093BCA2-A6F9-4BAB-8D3F-0D26B40C1491}" dt="2020-06-03T17:19:56.391" v="1718" actId="478"/>
          <ac:spMkLst>
            <pc:docMk/>
            <pc:sldMk cId="70316432" sldId="1402"/>
            <ac:spMk id="6" creationId="{B7B120C7-6530-4D6C-87DF-E6327E43FE2F}"/>
          </ac:spMkLst>
        </pc:spChg>
      </pc:sldChg>
      <pc:sldChg chg="addSp delSp modSp new del mod chgLayout">
        <pc:chgData name="Paul Ulvinius" userId="3e59c703-a04a-4eb3-9e58-47ae092f9a9b" providerId="ADAL" clId="{8093BCA2-A6F9-4BAB-8D3F-0D26B40C1491}" dt="2020-06-03T17:18:16.404" v="1696" actId="47"/>
        <pc:sldMkLst>
          <pc:docMk/>
          <pc:sldMk cId="318459596" sldId="1403"/>
        </pc:sldMkLst>
        <pc:spChg chg="del mod ord">
          <ac:chgData name="Paul Ulvinius" userId="3e59c703-a04a-4eb3-9e58-47ae092f9a9b" providerId="ADAL" clId="{8093BCA2-A6F9-4BAB-8D3F-0D26B40C1491}" dt="2020-06-03T17:17:40.155" v="1692" actId="700"/>
          <ac:spMkLst>
            <pc:docMk/>
            <pc:sldMk cId="318459596" sldId="1403"/>
            <ac:spMk id="2" creationId="{F99997A6-35E2-407B-8290-0EED6E94B3B2}"/>
          </ac:spMkLst>
        </pc:spChg>
        <pc:spChg chg="del">
          <ac:chgData name="Paul Ulvinius" userId="3e59c703-a04a-4eb3-9e58-47ae092f9a9b" providerId="ADAL" clId="{8093BCA2-A6F9-4BAB-8D3F-0D26B40C1491}" dt="2020-06-03T17:17:40.155" v="1692" actId="700"/>
          <ac:spMkLst>
            <pc:docMk/>
            <pc:sldMk cId="318459596" sldId="1403"/>
            <ac:spMk id="3" creationId="{4686A11A-4628-41DB-9EEA-1F76DBEE1AF9}"/>
          </ac:spMkLst>
        </pc:spChg>
        <pc:spChg chg="add mod ord">
          <ac:chgData name="Paul Ulvinius" userId="3e59c703-a04a-4eb3-9e58-47ae092f9a9b" providerId="ADAL" clId="{8093BCA2-A6F9-4BAB-8D3F-0D26B40C1491}" dt="2020-06-03T17:17:40.155" v="1692" actId="700"/>
          <ac:spMkLst>
            <pc:docMk/>
            <pc:sldMk cId="318459596" sldId="1403"/>
            <ac:spMk id="4" creationId="{FCE7B872-B114-4F36-8501-99FC9C9254D1}"/>
          </ac:spMkLst>
        </pc:spChg>
      </pc:sldChg>
      <pc:sldChg chg="addSp delSp modSp add mod">
        <pc:chgData name="Paul Ulvinius" userId="3e59c703-a04a-4eb3-9e58-47ae092f9a9b" providerId="ADAL" clId="{8093BCA2-A6F9-4BAB-8D3F-0D26B40C1491}" dt="2020-06-03T17:18:13.759" v="1695" actId="478"/>
        <pc:sldMkLst>
          <pc:docMk/>
          <pc:sldMk cId="3575479266" sldId="1404"/>
        </pc:sldMkLst>
        <pc:spChg chg="del">
          <ac:chgData name="Paul Ulvinius" userId="3e59c703-a04a-4eb3-9e58-47ae092f9a9b" providerId="ADAL" clId="{8093BCA2-A6F9-4BAB-8D3F-0D26B40C1491}" dt="2020-06-03T17:18:13.759" v="1695" actId="478"/>
          <ac:spMkLst>
            <pc:docMk/>
            <pc:sldMk cId="3575479266" sldId="1404"/>
            <ac:spMk id="20" creationId="{55273F5C-1749-434F-B255-94C00C41B991}"/>
          </ac:spMkLst>
        </pc:spChg>
        <pc:spChg chg="add mod">
          <ac:chgData name="Paul Ulvinius" userId="3e59c703-a04a-4eb3-9e58-47ae092f9a9b" providerId="ADAL" clId="{8093BCA2-A6F9-4BAB-8D3F-0D26B40C1491}" dt="2020-06-03T17:18:07.812" v="1694"/>
          <ac:spMkLst>
            <pc:docMk/>
            <pc:sldMk cId="3575479266" sldId="1404"/>
            <ac:spMk id="38" creationId="{87412CA9-FF85-411A-A690-A6E680019C12}"/>
          </ac:spMkLst>
        </pc:spChg>
      </pc:sldChg>
      <pc:sldChg chg="addSp delSp modSp add mod">
        <pc:chgData name="Paul Ulvinius" userId="3e59c703-a04a-4eb3-9e58-47ae092f9a9b" providerId="ADAL" clId="{8093BCA2-A6F9-4BAB-8D3F-0D26B40C1491}" dt="2020-06-03T17:20:39.999" v="1753"/>
        <pc:sldMkLst>
          <pc:docMk/>
          <pc:sldMk cId="3464574156" sldId="1405"/>
        </pc:sldMkLst>
        <pc:spChg chg="add del mod">
          <ac:chgData name="Paul Ulvinius" userId="3e59c703-a04a-4eb3-9e58-47ae092f9a9b" providerId="ADAL" clId="{8093BCA2-A6F9-4BAB-8D3F-0D26B40C1491}" dt="2020-06-03T17:20:39.999" v="1753"/>
          <ac:spMkLst>
            <pc:docMk/>
            <pc:sldMk cId="3464574156" sldId="1405"/>
            <ac:spMk id="4" creationId="{9B228A47-4C0F-48C8-BD93-5523492A6396}"/>
          </ac:spMkLst>
        </pc:spChg>
        <pc:spChg chg="mod">
          <ac:chgData name="Paul Ulvinius" userId="3e59c703-a04a-4eb3-9e58-47ae092f9a9b" providerId="ADAL" clId="{8093BCA2-A6F9-4BAB-8D3F-0D26B40C1491}" dt="2020-06-03T17:19:13.798" v="1708" actId="20577"/>
          <ac:spMkLst>
            <pc:docMk/>
            <pc:sldMk cId="3464574156" sldId="1405"/>
            <ac:spMk id="5" creationId="{766446B3-935E-467F-8F05-51D919DD7E40}"/>
          </ac:spMkLst>
        </pc:spChg>
        <pc:spChg chg="del">
          <ac:chgData name="Paul Ulvinius" userId="3e59c703-a04a-4eb3-9e58-47ae092f9a9b" providerId="ADAL" clId="{8093BCA2-A6F9-4BAB-8D3F-0D26B40C1491}" dt="2020-06-03T17:19:16.742" v="1709" actId="478"/>
          <ac:spMkLst>
            <pc:docMk/>
            <pc:sldMk cId="3464574156" sldId="1405"/>
            <ac:spMk id="6" creationId="{B7B120C7-6530-4D6C-87DF-E6327E43FE2F}"/>
          </ac:spMkLst>
        </pc:spChg>
      </pc:sldChg>
      <pc:sldChg chg="addSp delSp modSp new mod chgLayout">
        <pc:chgData name="Paul Ulvinius" userId="3e59c703-a04a-4eb3-9e58-47ae092f9a9b" providerId="ADAL" clId="{8093BCA2-A6F9-4BAB-8D3F-0D26B40C1491}" dt="2020-06-03T17:23:02.512" v="1942" actId="20577"/>
        <pc:sldMkLst>
          <pc:docMk/>
          <pc:sldMk cId="3219399931" sldId="1406"/>
        </pc:sldMkLst>
        <pc:spChg chg="del mod ord">
          <ac:chgData name="Paul Ulvinius" userId="3e59c703-a04a-4eb3-9e58-47ae092f9a9b" providerId="ADAL" clId="{8093BCA2-A6F9-4BAB-8D3F-0D26B40C1491}" dt="2020-06-03T17:20:55.823" v="1755" actId="700"/>
          <ac:spMkLst>
            <pc:docMk/>
            <pc:sldMk cId="3219399931" sldId="1406"/>
            <ac:spMk id="2" creationId="{F1A3EC1F-A9E2-44D7-9B36-1E4EE820F6C2}"/>
          </ac:spMkLst>
        </pc:spChg>
        <pc:spChg chg="del mod ord">
          <ac:chgData name="Paul Ulvinius" userId="3e59c703-a04a-4eb3-9e58-47ae092f9a9b" providerId="ADAL" clId="{8093BCA2-A6F9-4BAB-8D3F-0D26B40C1491}" dt="2020-06-03T17:20:55.823" v="1755" actId="700"/>
          <ac:spMkLst>
            <pc:docMk/>
            <pc:sldMk cId="3219399931" sldId="1406"/>
            <ac:spMk id="3" creationId="{1B0B9FB2-BEAD-42BD-AD77-5111BF9DC7C7}"/>
          </ac:spMkLst>
        </pc:spChg>
        <pc:spChg chg="add mod ord">
          <ac:chgData name="Paul Ulvinius" userId="3e59c703-a04a-4eb3-9e58-47ae092f9a9b" providerId="ADAL" clId="{8093BCA2-A6F9-4BAB-8D3F-0D26B40C1491}" dt="2020-06-03T17:21:01.639" v="1765" actId="20577"/>
          <ac:spMkLst>
            <pc:docMk/>
            <pc:sldMk cId="3219399931" sldId="1406"/>
            <ac:spMk id="4" creationId="{3AED242B-C850-49F9-9C53-D6B0B3F3D3FA}"/>
          </ac:spMkLst>
        </pc:spChg>
        <pc:spChg chg="add mod ord">
          <ac:chgData name="Paul Ulvinius" userId="3e59c703-a04a-4eb3-9e58-47ae092f9a9b" providerId="ADAL" clId="{8093BCA2-A6F9-4BAB-8D3F-0D26B40C1491}" dt="2020-06-03T17:23:02.512" v="1942" actId="20577"/>
          <ac:spMkLst>
            <pc:docMk/>
            <pc:sldMk cId="3219399931" sldId="1406"/>
            <ac:spMk id="5" creationId="{9F8D02E4-9905-4330-AF55-7CE9C0F8215B}"/>
          </ac:spMkLst>
        </pc:spChg>
      </pc:sldChg>
      <pc:sldChg chg="addSp delSp modSp new del mod modClrScheme chgLayout">
        <pc:chgData name="Paul Ulvinius" userId="3e59c703-a04a-4eb3-9e58-47ae092f9a9b" providerId="ADAL" clId="{8093BCA2-A6F9-4BAB-8D3F-0D26B40C1491}" dt="2020-06-03T17:26:06.455" v="2002" actId="47"/>
        <pc:sldMkLst>
          <pc:docMk/>
          <pc:sldMk cId="128009518" sldId="1407"/>
        </pc:sldMkLst>
        <pc:spChg chg="del mod ord">
          <ac:chgData name="Paul Ulvinius" userId="3e59c703-a04a-4eb3-9e58-47ae092f9a9b" providerId="ADAL" clId="{8093BCA2-A6F9-4BAB-8D3F-0D26B40C1491}" dt="2020-06-03T17:23:23.252" v="1944" actId="700"/>
          <ac:spMkLst>
            <pc:docMk/>
            <pc:sldMk cId="128009518" sldId="1407"/>
            <ac:spMk id="2" creationId="{37AE0EF3-78DF-4A0D-B595-37EB015FC691}"/>
          </ac:spMkLst>
        </pc:spChg>
        <pc:spChg chg="del">
          <ac:chgData name="Paul Ulvinius" userId="3e59c703-a04a-4eb3-9e58-47ae092f9a9b" providerId="ADAL" clId="{8093BCA2-A6F9-4BAB-8D3F-0D26B40C1491}" dt="2020-06-03T17:23:23.252" v="1944" actId="700"/>
          <ac:spMkLst>
            <pc:docMk/>
            <pc:sldMk cId="128009518" sldId="1407"/>
            <ac:spMk id="3" creationId="{4F89B19B-8E01-4D4E-A44C-0B8E1001C7D3}"/>
          </ac:spMkLst>
        </pc:spChg>
        <pc:spChg chg="add mod ord">
          <ac:chgData name="Paul Ulvinius" userId="3e59c703-a04a-4eb3-9e58-47ae092f9a9b" providerId="ADAL" clId="{8093BCA2-A6F9-4BAB-8D3F-0D26B40C1491}" dt="2020-06-03T17:24:18.119" v="1990" actId="700"/>
          <ac:spMkLst>
            <pc:docMk/>
            <pc:sldMk cId="128009518" sldId="1407"/>
            <ac:spMk id="4" creationId="{9AB9A0C7-1D2A-4C22-8448-54CC468591A7}"/>
          </ac:spMkLst>
        </pc:spChg>
        <pc:spChg chg="add del mod ord">
          <ac:chgData name="Paul Ulvinius" userId="3e59c703-a04a-4eb3-9e58-47ae092f9a9b" providerId="ADAL" clId="{8093BCA2-A6F9-4BAB-8D3F-0D26B40C1491}" dt="2020-06-03T17:24:18.119" v="1990" actId="700"/>
          <ac:spMkLst>
            <pc:docMk/>
            <pc:sldMk cId="128009518" sldId="1407"/>
            <ac:spMk id="7" creationId="{E46F4A75-3988-4224-A4C9-53059605FB59}"/>
          </ac:spMkLst>
        </pc:spChg>
        <pc:spChg chg="add del mod ord">
          <ac:chgData name="Paul Ulvinius" userId="3e59c703-a04a-4eb3-9e58-47ae092f9a9b" providerId="ADAL" clId="{8093BCA2-A6F9-4BAB-8D3F-0D26B40C1491}" dt="2020-06-03T17:24:18.119" v="1990" actId="700"/>
          <ac:spMkLst>
            <pc:docMk/>
            <pc:sldMk cId="128009518" sldId="1407"/>
            <ac:spMk id="8" creationId="{39AC6978-BDF6-4331-9060-D698FF2C66A4}"/>
          </ac:spMkLst>
        </pc:spChg>
        <pc:spChg chg="add del mod ord">
          <ac:chgData name="Paul Ulvinius" userId="3e59c703-a04a-4eb3-9e58-47ae092f9a9b" providerId="ADAL" clId="{8093BCA2-A6F9-4BAB-8D3F-0D26B40C1491}" dt="2020-06-03T17:24:18.119" v="1990" actId="700"/>
          <ac:spMkLst>
            <pc:docMk/>
            <pc:sldMk cId="128009518" sldId="1407"/>
            <ac:spMk id="9" creationId="{11745FFA-81D7-4FAB-8DC7-2B5264D439E7}"/>
          </ac:spMkLst>
        </pc:spChg>
        <pc:spChg chg="add del mod ord">
          <ac:chgData name="Paul Ulvinius" userId="3e59c703-a04a-4eb3-9e58-47ae092f9a9b" providerId="ADAL" clId="{8093BCA2-A6F9-4BAB-8D3F-0D26B40C1491}" dt="2020-06-03T17:24:18.119" v="1990" actId="700"/>
          <ac:spMkLst>
            <pc:docMk/>
            <pc:sldMk cId="128009518" sldId="1407"/>
            <ac:spMk id="10" creationId="{395FF010-5325-4DD5-A715-11517BA75C70}"/>
          </ac:spMkLst>
        </pc:spChg>
        <pc:picChg chg="add mod">
          <ac:chgData name="Paul Ulvinius" userId="3e59c703-a04a-4eb3-9e58-47ae092f9a9b" providerId="ADAL" clId="{8093BCA2-A6F9-4BAB-8D3F-0D26B40C1491}" dt="2020-06-03T17:23:45.174" v="1988"/>
          <ac:picMkLst>
            <pc:docMk/>
            <pc:sldMk cId="128009518" sldId="1407"/>
            <ac:picMk id="5" creationId="{5F9497EE-6B88-4AEF-BC8E-C68CAC0A74BB}"/>
          </ac:picMkLst>
        </pc:picChg>
        <pc:picChg chg="add mod">
          <ac:chgData name="Paul Ulvinius" userId="3e59c703-a04a-4eb3-9e58-47ae092f9a9b" providerId="ADAL" clId="{8093BCA2-A6F9-4BAB-8D3F-0D26B40C1491}" dt="2020-06-03T17:23:45.174" v="1988"/>
          <ac:picMkLst>
            <pc:docMk/>
            <pc:sldMk cId="128009518" sldId="1407"/>
            <ac:picMk id="6" creationId="{714816B0-05B0-464D-8324-3B483ABD5F81}"/>
          </ac:picMkLst>
        </pc:picChg>
      </pc:sldChg>
      <pc:sldChg chg="addSp delSp modSp new mod modClrScheme chgLayout">
        <pc:chgData name="Paul Ulvinius" userId="3e59c703-a04a-4eb3-9e58-47ae092f9a9b" providerId="ADAL" clId="{8093BCA2-A6F9-4BAB-8D3F-0D26B40C1491}" dt="2020-06-03T17:25:43.526" v="2001" actId="1076"/>
        <pc:sldMkLst>
          <pc:docMk/>
          <pc:sldMk cId="502101473" sldId="1408"/>
        </pc:sldMkLst>
        <pc:spChg chg="del">
          <ac:chgData name="Paul Ulvinius" userId="3e59c703-a04a-4eb3-9e58-47ae092f9a9b" providerId="ADAL" clId="{8093BCA2-A6F9-4BAB-8D3F-0D26B40C1491}" dt="2020-06-03T17:24:24.224" v="1992" actId="700"/>
          <ac:spMkLst>
            <pc:docMk/>
            <pc:sldMk cId="502101473" sldId="1408"/>
            <ac:spMk id="2" creationId="{7AF457F0-2C1C-42A0-8773-97F8D26A925C}"/>
          </ac:spMkLst>
        </pc:spChg>
        <pc:spChg chg="add del mod ord">
          <ac:chgData name="Paul Ulvinius" userId="3e59c703-a04a-4eb3-9e58-47ae092f9a9b" providerId="ADAL" clId="{8093BCA2-A6F9-4BAB-8D3F-0D26B40C1491}" dt="2020-06-03T17:25:22.537" v="1995" actId="700"/>
          <ac:spMkLst>
            <pc:docMk/>
            <pc:sldMk cId="502101473" sldId="1408"/>
            <ac:spMk id="3" creationId="{8F8A5540-45BC-43B4-992C-21CBC999EFCF}"/>
          </ac:spMkLst>
        </pc:spChg>
        <pc:spChg chg="add del mod ord">
          <ac:chgData name="Paul Ulvinius" userId="3e59c703-a04a-4eb3-9e58-47ae092f9a9b" providerId="ADAL" clId="{8093BCA2-A6F9-4BAB-8D3F-0D26B40C1491}" dt="2020-06-03T17:25:22.537" v="1995" actId="700"/>
          <ac:spMkLst>
            <pc:docMk/>
            <pc:sldMk cId="502101473" sldId="1408"/>
            <ac:spMk id="4" creationId="{0A1C294C-4A56-4550-B524-6CAE182711F8}"/>
          </ac:spMkLst>
        </pc:spChg>
        <pc:spChg chg="add del mod">
          <ac:chgData name="Paul Ulvinius" userId="3e59c703-a04a-4eb3-9e58-47ae092f9a9b" providerId="ADAL" clId="{8093BCA2-A6F9-4BAB-8D3F-0D26B40C1491}" dt="2020-06-03T17:25:22.537" v="1995" actId="700"/>
          <ac:spMkLst>
            <pc:docMk/>
            <pc:sldMk cId="502101473" sldId="1408"/>
            <ac:spMk id="5" creationId="{418534B7-B349-40F1-8E1D-2862AAF2F35A}"/>
          </ac:spMkLst>
        </pc:spChg>
        <pc:spChg chg="add del mod">
          <ac:chgData name="Paul Ulvinius" userId="3e59c703-a04a-4eb3-9e58-47ae092f9a9b" providerId="ADAL" clId="{8093BCA2-A6F9-4BAB-8D3F-0D26B40C1491}" dt="2020-06-03T17:25:22.537" v="1995" actId="700"/>
          <ac:spMkLst>
            <pc:docMk/>
            <pc:sldMk cId="502101473" sldId="1408"/>
            <ac:spMk id="6" creationId="{F6609EC1-7DD8-4CE2-9F20-88D65AA3A812}"/>
          </ac:spMkLst>
        </pc:spChg>
        <pc:spChg chg="add del mod ord">
          <ac:chgData name="Paul Ulvinius" userId="3e59c703-a04a-4eb3-9e58-47ae092f9a9b" providerId="ADAL" clId="{8093BCA2-A6F9-4BAB-8D3F-0D26B40C1491}" dt="2020-06-03T17:25:30.127" v="1998" actId="478"/>
          <ac:spMkLst>
            <pc:docMk/>
            <pc:sldMk cId="502101473" sldId="1408"/>
            <ac:spMk id="11" creationId="{02CD11C8-8B9B-40FA-99A3-24CB0177E18B}"/>
          </ac:spMkLst>
        </pc:spChg>
        <pc:spChg chg="add del mod ord">
          <ac:chgData name="Paul Ulvinius" userId="3e59c703-a04a-4eb3-9e58-47ae092f9a9b" providerId="ADAL" clId="{8093BCA2-A6F9-4BAB-8D3F-0D26B40C1491}" dt="2020-06-03T17:25:40.536" v="2000" actId="478"/>
          <ac:spMkLst>
            <pc:docMk/>
            <pc:sldMk cId="502101473" sldId="1408"/>
            <ac:spMk id="12" creationId="{07EF74EB-7143-4AC9-9B7F-B724EB0D1A1C}"/>
          </ac:spMkLst>
        </pc:spChg>
        <pc:picChg chg="add mod">
          <ac:chgData name="Paul Ulvinius" userId="3e59c703-a04a-4eb3-9e58-47ae092f9a9b" providerId="ADAL" clId="{8093BCA2-A6F9-4BAB-8D3F-0D26B40C1491}" dt="2020-06-03T17:25:33.250" v="1999" actId="1076"/>
          <ac:picMkLst>
            <pc:docMk/>
            <pc:sldMk cId="502101473" sldId="1408"/>
            <ac:picMk id="9" creationId="{84DD3C86-5B6A-4C8C-B51F-F773D122B2AC}"/>
          </ac:picMkLst>
        </pc:picChg>
        <pc:picChg chg="add mod">
          <ac:chgData name="Paul Ulvinius" userId="3e59c703-a04a-4eb3-9e58-47ae092f9a9b" providerId="ADAL" clId="{8093BCA2-A6F9-4BAB-8D3F-0D26B40C1491}" dt="2020-06-03T17:25:43.526" v="2001" actId="1076"/>
          <ac:picMkLst>
            <pc:docMk/>
            <pc:sldMk cId="502101473" sldId="1408"/>
            <ac:picMk id="10" creationId="{4DCCCA0B-B865-41B9-B665-0BA5C7623A55}"/>
          </ac:picMkLst>
        </pc:picChg>
      </pc:sldChg>
      <pc:sldChg chg="addSp delSp modSp new mod modClrScheme chgLayout">
        <pc:chgData name="Paul Ulvinius" userId="3e59c703-a04a-4eb3-9e58-47ae092f9a9b" providerId="ADAL" clId="{8093BCA2-A6F9-4BAB-8D3F-0D26B40C1491}" dt="2020-06-03T17:29:12.246" v="2257" actId="700"/>
        <pc:sldMkLst>
          <pc:docMk/>
          <pc:sldMk cId="2031687238" sldId="1409"/>
        </pc:sldMkLst>
        <pc:spChg chg="del mod ord">
          <ac:chgData name="Paul Ulvinius" userId="3e59c703-a04a-4eb3-9e58-47ae092f9a9b" providerId="ADAL" clId="{8093BCA2-A6F9-4BAB-8D3F-0D26B40C1491}" dt="2020-06-03T17:26:34.153" v="2004" actId="700"/>
          <ac:spMkLst>
            <pc:docMk/>
            <pc:sldMk cId="2031687238" sldId="1409"/>
            <ac:spMk id="2" creationId="{DEBD9C07-2CD4-4072-BB13-EFA70D657257}"/>
          </ac:spMkLst>
        </pc:spChg>
        <pc:spChg chg="del mod ord">
          <ac:chgData name="Paul Ulvinius" userId="3e59c703-a04a-4eb3-9e58-47ae092f9a9b" providerId="ADAL" clId="{8093BCA2-A6F9-4BAB-8D3F-0D26B40C1491}" dt="2020-06-03T17:26:34.153" v="2004" actId="700"/>
          <ac:spMkLst>
            <pc:docMk/>
            <pc:sldMk cId="2031687238" sldId="1409"/>
            <ac:spMk id="3" creationId="{EAC2A2BF-C17A-497C-AA21-70487654B260}"/>
          </ac:spMkLst>
        </pc:spChg>
        <pc:spChg chg="add mod ord">
          <ac:chgData name="Paul Ulvinius" userId="3e59c703-a04a-4eb3-9e58-47ae092f9a9b" providerId="ADAL" clId="{8093BCA2-A6F9-4BAB-8D3F-0D26B40C1491}" dt="2020-06-03T17:29:12.246" v="2257" actId="700"/>
          <ac:spMkLst>
            <pc:docMk/>
            <pc:sldMk cId="2031687238" sldId="1409"/>
            <ac:spMk id="4" creationId="{AA5962BD-FBED-4AB6-961E-F081BE85A18F}"/>
          </ac:spMkLst>
        </pc:spChg>
        <pc:spChg chg="add mod ord">
          <ac:chgData name="Paul Ulvinius" userId="3e59c703-a04a-4eb3-9e58-47ae092f9a9b" providerId="ADAL" clId="{8093BCA2-A6F9-4BAB-8D3F-0D26B40C1491}" dt="2020-06-03T17:29:12.246" v="2257" actId="700"/>
          <ac:spMkLst>
            <pc:docMk/>
            <pc:sldMk cId="2031687238" sldId="1409"/>
            <ac:spMk id="5" creationId="{7B934F4B-49A6-4AC2-89DE-CE49306D93BF}"/>
          </ac:spMkLst>
        </pc:spChg>
        <pc:spChg chg="add mod ord">
          <ac:chgData name="Paul Ulvinius" userId="3e59c703-a04a-4eb3-9e58-47ae092f9a9b" providerId="ADAL" clId="{8093BCA2-A6F9-4BAB-8D3F-0D26B40C1491}" dt="2020-06-03T17:29:12.246" v="2257" actId="700"/>
          <ac:spMkLst>
            <pc:docMk/>
            <pc:sldMk cId="2031687238" sldId="1409"/>
            <ac:spMk id="6" creationId="{7FE8485A-D921-41C3-8AE7-ACDADD27BBC7}"/>
          </ac:spMkLst>
        </pc:spChg>
        <pc:spChg chg="add mod ord">
          <ac:chgData name="Paul Ulvinius" userId="3e59c703-a04a-4eb3-9e58-47ae092f9a9b" providerId="ADAL" clId="{8093BCA2-A6F9-4BAB-8D3F-0D26B40C1491}" dt="2020-06-03T17:29:12.246" v="2257" actId="700"/>
          <ac:spMkLst>
            <pc:docMk/>
            <pc:sldMk cId="2031687238" sldId="1409"/>
            <ac:spMk id="7" creationId="{654F2FFE-015C-4C0F-B8BD-6CB3C91616E4}"/>
          </ac:spMkLst>
        </pc:spChg>
      </pc:sldChg>
      <pc:sldChg chg="addSp delSp modSp new del mod modClrScheme chgLayout">
        <pc:chgData name="Paul Ulvinius" userId="3e59c703-a04a-4eb3-9e58-47ae092f9a9b" providerId="ADAL" clId="{8093BCA2-A6F9-4BAB-8D3F-0D26B40C1491}" dt="2020-06-03T17:31:07.070" v="2283" actId="47"/>
        <pc:sldMkLst>
          <pc:docMk/>
          <pc:sldMk cId="3977611387" sldId="1410"/>
        </pc:sldMkLst>
        <pc:spChg chg="del">
          <ac:chgData name="Paul Ulvinius" userId="3e59c703-a04a-4eb3-9e58-47ae092f9a9b" providerId="ADAL" clId="{8093BCA2-A6F9-4BAB-8D3F-0D26B40C1491}" dt="2020-06-03T17:30:07.057" v="2259" actId="700"/>
          <ac:spMkLst>
            <pc:docMk/>
            <pc:sldMk cId="3977611387" sldId="1410"/>
            <ac:spMk id="2" creationId="{6EAC974E-B2FD-44C4-AC37-FA7984123D55}"/>
          </ac:spMkLst>
        </pc:spChg>
        <pc:spChg chg="del">
          <ac:chgData name="Paul Ulvinius" userId="3e59c703-a04a-4eb3-9e58-47ae092f9a9b" providerId="ADAL" clId="{8093BCA2-A6F9-4BAB-8D3F-0D26B40C1491}" dt="2020-06-03T17:30:07.057" v="2259" actId="700"/>
          <ac:spMkLst>
            <pc:docMk/>
            <pc:sldMk cId="3977611387" sldId="1410"/>
            <ac:spMk id="3" creationId="{6A46EA4F-0E44-4E0E-A724-C5B448A6878E}"/>
          </ac:spMkLst>
        </pc:spChg>
        <pc:spChg chg="del">
          <ac:chgData name="Paul Ulvinius" userId="3e59c703-a04a-4eb3-9e58-47ae092f9a9b" providerId="ADAL" clId="{8093BCA2-A6F9-4BAB-8D3F-0D26B40C1491}" dt="2020-06-03T17:30:07.057" v="2259" actId="700"/>
          <ac:spMkLst>
            <pc:docMk/>
            <pc:sldMk cId="3977611387" sldId="1410"/>
            <ac:spMk id="4" creationId="{44C378B0-C57E-42AB-8843-91F55D6008E9}"/>
          </ac:spMkLst>
        </pc:spChg>
        <pc:spChg chg="del">
          <ac:chgData name="Paul Ulvinius" userId="3e59c703-a04a-4eb3-9e58-47ae092f9a9b" providerId="ADAL" clId="{8093BCA2-A6F9-4BAB-8D3F-0D26B40C1491}" dt="2020-06-03T17:30:07.057" v="2259" actId="700"/>
          <ac:spMkLst>
            <pc:docMk/>
            <pc:sldMk cId="3977611387" sldId="1410"/>
            <ac:spMk id="5" creationId="{6A4ABCE4-B8D5-4E64-8BD8-A8AC23AB318C}"/>
          </ac:spMkLst>
        </pc:spChg>
        <pc:spChg chg="add mod">
          <ac:chgData name="Paul Ulvinius" userId="3e59c703-a04a-4eb3-9e58-47ae092f9a9b" providerId="ADAL" clId="{8093BCA2-A6F9-4BAB-8D3F-0D26B40C1491}" dt="2020-06-03T17:30:13.339" v="2279" actId="20577"/>
          <ac:spMkLst>
            <pc:docMk/>
            <pc:sldMk cId="3977611387" sldId="1410"/>
            <ac:spMk id="6" creationId="{DC0500C8-A1CD-4700-B0D6-E264A1DB81A8}"/>
          </ac:spMkLst>
        </pc:spChg>
      </pc:sldChg>
      <pc:sldChg chg="modSp add mod chgLayout">
        <pc:chgData name="Paul Ulvinius" userId="3e59c703-a04a-4eb3-9e58-47ae092f9a9b" providerId="ADAL" clId="{8093BCA2-A6F9-4BAB-8D3F-0D26B40C1491}" dt="2020-06-03T18:56:34.881" v="2938" actId="207"/>
        <pc:sldMkLst>
          <pc:docMk/>
          <pc:sldMk cId="2331248980" sldId="1411"/>
        </pc:sldMkLst>
        <pc:spChg chg="mod ord">
          <ac:chgData name="Paul Ulvinius" userId="3e59c703-a04a-4eb3-9e58-47ae092f9a9b" providerId="ADAL" clId="{8093BCA2-A6F9-4BAB-8D3F-0D26B40C1491}" dt="2020-06-03T17:31:02.192" v="2282" actId="700"/>
          <ac:spMkLst>
            <pc:docMk/>
            <pc:sldMk cId="2331248980" sldId="1411"/>
            <ac:spMk id="2" creationId="{7E273352-0476-4473-87BE-62D31A3B0D9A}"/>
          </ac:spMkLst>
        </pc:spChg>
        <pc:spChg chg="mod">
          <ac:chgData name="Paul Ulvinius" userId="3e59c703-a04a-4eb3-9e58-47ae092f9a9b" providerId="ADAL" clId="{8093BCA2-A6F9-4BAB-8D3F-0D26B40C1491}" dt="2020-06-03T17:35:37.094" v="2299" actId="1076"/>
          <ac:spMkLst>
            <pc:docMk/>
            <pc:sldMk cId="2331248980" sldId="1411"/>
            <ac:spMk id="48" creationId="{BFE85B62-466B-4E83-AB5B-A33E8FDE82D0}"/>
          </ac:spMkLst>
        </pc:spChg>
        <pc:spChg chg="mod">
          <ac:chgData name="Paul Ulvinius" userId="3e59c703-a04a-4eb3-9e58-47ae092f9a9b" providerId="ADAL" clId="{8093BCA2-A6F9-4BAB-8D3F-0D26B40C1491}" dt="2020-06-03T17:35:48.662" v="2300" actId="1076"/>
          <ac:spMkLst>
            <pc:docMk/>
            <pc:sldMk cId="2331248980" sldId="1411"/>
            <ac:spMk id="51" creationId="{B434F609-C99B-4C30-A084-85088D5101D1}"/>
          </ac:spMkLst>
        </pc:spChg>
        <pc:spChg chg="mod">
          <ac:chgData name="Paul Ulvinius" userId="3e59c703-a04a-4eb3-9e58-47ae092f9a9b" providerId="ADAL" clId="{8093BCA2-A6F9-4BAB-8D3F-0D26B40C1491}" dt="2020-06-03T17:35:53.906" v="2301" actId="1076"/>
          <ac:spMkLst>
            <pc:docMk/>
            <pc:sldMk cId="2331248980" sldId="1411"/>
            <ac:spMk id="54" creationId="{9A28F0D1-2D10-4426-8BA0-59486A8B5D2F}"/>
          </ac:spMkLst>
        </pc:spChg>
        <pc:spChg chg="mod">
          <ac:chgData name="Paul Ulvinius" userId="3e59c703-a04a-4eb3-9e58-47ae092f9a9b" providerId="ADAL" clId="{8093BCA2-A6F9-4BAB-8D3F-0D26B40C1491}" dt="2020-06-03T17:35:02.988" v="2295" actId="14100"/>
          <ac:spMkLst>
            <pc:docMk/>
            <pc:sldMk cId="2331248980" sldId="1411"/>
            <ac:spMk id="68" creationId="{2EEA1426-AC96-4017-9551-D54FB2D3AC63}"/>
          </ac:spMkLst>
        </pc:spChg>
        <pc:picChg chg="mod ord">
          <ac:chgData name="Paul Ulvinius" userId="3e59c703-a04a-4eb3-9e58-47ae092f9a9b" providerId="ADAL" clId="{8093BCA2-A6F9-4BAB-8D3F-0D26B40C1491}" dt="2020-06-03T18:56:34.881" v="2938" actId="207"/>
          <ac:picMkLst>
            <pc:docMk/>
            <pc:sldMk cId="2331248980" sldId="1411"/>
            <ac:picMk id="66" creationId="{F0CF9C0D-FA75-4153-892E-DB220ED55221}"/>
          </ac:picMkLst>
        </pc:picChg>
      </pc:sldChg>
      <pc:sldChg chg="modSp add del mod">
        <pc:chgData name="Paul Ulvinius" userId="3e59c703-a04a-4eb3-9e58-47ae092f9a9b" providerId="ADAL" clId="{8093BCA2-A6F9-4BAB-8D3F-0D26B40C1491}" dt="2020-06-03T17:34:29.400" v="2291" actId="47"/>
        <pc:sldMkLst>
          <pc:docMk/>
          <pc:sldMk cId="629707006" sldId="1412"/>
        </pc:sldMkLst>
        <pc:picChg chg="mod ord">
          <ac:chgData name="Paul Ulvinius" userId="3e59c703-a04a-4eb3-9e58-47ae092f9a9b" providerId="ADAL" clId="{8093BCA2-A6F9-4BAB-8D3F-0D26B40C1491}" dt="2020-06-03T17:33:16.716" v="2287" actId="692"/>
          <ac:picMkLst>
            <pc:docMk/>
            <pc:sldMk cId="629707006" sldId="1412"/>
            <ac:picMk id="66" creationId="{F0CF9C0D-FA75-4153-892E-DB220ED55221}"/>
          </ac:picMkLst>
        </pc:picChg>
      </pc:sldChg>
      <pc:sldChg chg="modSp add mod">
        <pc:chgData name="Paul Ulvinius" userId="3e59c703-a04a-4eb3-9e58-47ae092f9a9b" providerId="ADAL" clId="{8093BCA2-A6F9-4BAB-8D3F-0D26B40C1491}" dt="2020-06-03T17:37:28.671" v="2325" actId="20577"/>
        <pc:sldMkLst>
          <pc:docMk/>
          <pc:sldMk cId="3697793080" sldId="1412"/>
        </pc:sldMkLst>
        <pc:spChg chg="mod">
          <ac:chgData name="Paul Ulvinius" userId="3e59c703-a04a-4eb3-9e58-47ae092f9a9b" providerId="ADAL" clId="{8093BCA2-A6F9-4BAB-8D3F-0D26B40C1491}" dt="2020-06-03T17:37:28.671" v="2325" actId="20577"/>
          <ac:spMkLst>
            <pc:docMk/>
            <pc:sldMk cId="3697793080" sldId="1412"/>
            <ac:spMk id="5" creationId="{81B5C181-EE31-49B0-A7C3-20F410ECDC05}"/>
          </ac:spMkLst>
        </pc:spChg>
      </pc:sldChg>
      <pc:sldChg chg="addSp modSp add mod">
        <pc:chgData name="Paul Ulvinius" userId="3e59c703-a04a-4eb3-9e58-47ae092f9a9b" providerId="ADAL" clId="{8093BCA2-A6F9-4BAB-8D3F-0D26B40C1491}" dt="2020-06-03T19:46:51.024" v="3358"/>
        <pc:sldMkLst>
          <pc:docMk/>
          <pc:sldMk cId="2731948842" sldId="1413"/>
        </pc:sldMkLst>
        <pc:spChg chg="mod">
          <ac:chgData name="Paul Ulvinius" userId="3e59c703-a04a-4eb3-9e58-47ae092f9a9b" providerId="ADAL" clId="{8093BCA2-A6F9-4BAB-8D3F-0D26B40C1491}" dt="2020-06-03T19:46:51.024" v="3358"/>
          <ac:spMkLst>
            <pc:docMk/>
            <pc:sldMk cId="2731948842" sldId="1413"/>
            <ac:spMk id="6" creationId="{D98C4612-3975-4773-85D3-0ABA91D970B9}"/>
          </ac:spMkLst>
        </pc:spChg>
        <pc:picChg chg="add mod">
          <ac:chgData name="Paul Ulvinius" userId="3e59c703-a04a-4eb3-9e58-47ae092f9a9b" providerId="ADAL" clId="{8093BCA2-A6F9-4BAB-8D3F-0D26B40C1491}" dt="2020-06-03T17:39:44.107" v="2342" actId="1038"/>
          <ac:picMkLst>
            <pc:docMk/>
            <pc:sldMk cId="2731948842" sldId="1413"/>
            <ac:picMk id="9" creationId="{F69AE6EA-53A8-4935-A8E6-ECB3E3E847F5}"/>
          </ac:picMkLst>
        </pc:picChg>
      </pc:sldChg>
      <pc:sldChg chg="addSp delSp modSp add mod chgLayout">
        <pc:chgData name="Paul Ulvinius" userId="3e59c703-a04a-4eb3-9e58-47ae092f9a9b" providerId="ADAL" clId="{8093BCA2-A6F9-4BAB-8D3F-0D26B40C1491}" dt="2020-06-03T17:44:28.925" v="2440" actId="113"/>
        <pc:sldMkLst>
          <pc:docMk/>
          <pc:sldMk cId="1573113971" sldId="1414"/>
        </pc:sldMkLst>
        <pc:spChg chg="add mod ord">
          <ac:chgData name="Paul Ulvinius" userId="3e59c703-a04a-4eb3-9e58-47ae092f9a9b" providerId="ADAL" clId="{8093BCA2-A6F9-4BAB-8D3F-0D26B40C1491}" dt="2020-06-03T17:40:52.937" v="2365" actId="20577"/>
          <ac:spMkLst>
            <pc:docMk/>
            <pc:sldMk cId="1573113971" sldId="1414"/>
            <ac:spMk id="2" creationId="{F6DB73C8-DF28-4B30-B08A-28ED601EBABE}"/>
          </ac:spMkLst>
        </pc:spChg>
        <pc:spChg chg="mod">
          <ac:chgData name="Paul Ulvinius" userId="3e59c703-a04a-4eb3-9e58-47ae092f9a9b" providerId="ADAL" clId="{8093BCA2-A6F9-4BAB-8D3F-0D26B40C1491}" dt="2020-06-03T17:44:25.945" v="2439" actId="113"/>
          <ac:spMkLst>
            <pc:docMk/>
            <pc:sldMk cId="1573113971" sldId="1414"/>
            <ac:spMk id="24" creationId="{56ACF993-90A3-4472-9809-45C7320A64FD}"/>
          </ac:spMkLst>
        </pc:spChg>
        <pc:spChg chg="mod">
          <ac:chgData name="Paul Ulvinius" userId="3e59c703-a04a-4eb3-9e58-47ae092f9a9b" providerId="ADAL" clId="{8093BCA2-A6F9-4BAB-8D3F-0D26B40C1491}" dt="2020-06-03T17:44:28.925" v="2440" actId="113"/>
          <ac:spMkLst>
            <pc:docMk/>
            <pc:sldMk cId="1573113971" sldId="1414"/>
            <ac:spMk id="25" creationId="{1B6E025F-0A16-4B40-B860-9CFF700A85FE}"/>
          </ac:spMkLst>
        </pc:spChg>
        <pc:spChg chg="mod">
          <ac:chgData name="Paul Ulvinius" userId="3e59c703-a04a-4eb3-9e58-47ae092f9a9b" providerId="ADAL" clId="{8093BCA2-A6F9-4BAB-8D3F-0D26B40C1491}" dt="2020-06-03T17:42:58.804" v="2433" actId="108"/>
          <ac:spMkLst>
            <pc:docMk/>
            <pc:sldMk cId="1573113971" sldId="1414"/>
            <ac:spMk id="27" creationId="{FCA8FBBF-401F-4B99-BB3F-451E6865AA14}"/>
          </ac:spMkLst>
        </pc:spChg>
        <pc:spChg chg="del">
          <ac:chgData name="Paul Ulvinius" userId="3e59c703-a04a-4eb3-9e58-47ae092f9a9b" providerId="ADAL" clId="{8093BCA2-A6F9-4BAB-8D3F-0D26B40C1491}" dt="2020-06-03T17:41:11.930" v="2366" actId="478"/>
          <ac:spMkLst>
            <pc:docMk/>
            <pc:sldMk cId="1573113971" sldId="1414"/>
            <ac:spMk id="31" creationId="{3957BCA0-1554-4245-ACF8-E11C407436F7}"/>
          </ac:spMkLst>
        </pc:spChg>
        <pc:spChg chg="mod">
          <ac:chgData name="Paul Ulvinius" userId="3e59c703-a04a-4eb3-9e58-47ae092f9a9b" providerId="ADAL" clId="{8093BCA2-A6F9-4BAB-8D3F-0D26B40C1491}" dt="2020-06-03T17:42:53.417" v="2432" actId="108"/>
          <ac:spMkLst>
            <pc:docMk/>
            <pc:sldMk cId="1573113971" sldId="1414"/>
            <ac:spMk id="32" creationId="{5811D92E-C19C-45DE-A41F-52DD4160296D}"/>
          </ac:spMkLst>
        </pc:spChg>
        <pc:spChg chg="mod">
          <ac:chgData name="Paul Ulvinius" userId="3e59c703-a04a-4eb3-9e58-47ae092f9a9b" providerId="ADAL" clId="{8093BCA2-A6F9-4BAB-8D3F-0D26B40C1491}" dt="2020-06-03T17:43:11.794" v="2434" actId="1076"/>
          <ac:spMkLst>
            <pc:docMk/>
            <pc:sldMk cId="1573113971" sldId="1414"/>
            <ac:spMk id="41" creationId="{95EE01B1-C290-4565-ADDC-43177D13A467}"/>
          </ac:spMkLst>
        </pc:spChg>
        <pc:spChg chg="mod">
          <ac:chgData name="Paul Ulvinius" userId="3e59c703-a04a-4eb3-9e58-47ae092f9a9b" providerId="ADAL" clId="{8093BCA2-A6F9-4BAB-8D3F-0D26B40C1491}" dt="2020-06-03T17:43:16.838" v="2435" actId="1076"/>
          <ac:spMkLst>
            <pc:docMk/>
            <pc:sldMk cId="1573113971" sldId="1414"/>
            <ac:spMk id="44" creationId="{1B985AAD-F351-4E29-BF75-A7F85C845050}"/>
          </ac:spMkLst>
        </pc:spChg>
        <pc:spChg chg="mod">
          <ac:chgData name="Paul Ulvinius" userId="3e59c703-a04a-4eb3-9e58-47ae092f9a9b" providerId="ADAL" clId="{8093BCA2-A6F9-4BAB-8D3F-0D26B40C1491}" dt="2020-06-03T17:43:33.693" v="2436" actId="1076"/>
          <ac:spMkLst>
            <pc:docMk/>
            <pc:sldMk cId="1573113971" sldId="1414"/>
            <ac:spMk id="47" creationId="{5CB03FEC-BD7C-488F-8065-42E480C49DDF}"/>
          </ac:spMkLst>
        </pc:spChg>
        <pc:spChg chg="mod">
          <ac:chgData name="Paul Ulvinius" userId="3e59c703-a04a-4eb3-9e58-47ae092f9a9b" providerId="ADAL" clId="{8093BCA2-A6F9-4BAB-8D3F-0D26B40C1491}" dt="2020-06-03T17:41:32.081" v="2406" actId="1035"/>
          <ac:spMkLst>
            <pc:docMk/>
            <pc:sldMk cId="1573113971" sldId="1414"/>
            <ac:spMk id="48" creationId="{3E6705B0-6077-429E-9365-A679D30C198E}"/>
          </ac:spMkLst>
        </pc:spChg>
        <pc:spChg chg="mod">
          <ac:chgData name="Paul Ulvinius" userId="3e59c703-a04a-4eb3-9e58-47ae092f9a9b" providerId="ADAL" clId="{8093BCA2-A6F9-4BAB-8D3F-0D26B40C1491}" dt="2020-06-03T17:42:04.457" v="2427" actId="14100"/>
          <ac:spMkLst>
            <pc:docMk/>
            <pc:sldMk cId="1573113971" sldId="1414"/>
            <ac:spMk id="57" creationId="{8828F728-1CE4-4441-9457-1051C2C6F134}"/>
          </ac:spMkLst>
        </pc:spChg>
        <pc:spChg chg="mod">
          <ac:chgData name="Paul Ulvinius" userId="3e59c703-a04a-4eb3-9e58-47ae092f9a9b" providerId="ADAL" clId="{8093BCA2-A6F9-4BAB-8D3F-0D26B40C1491}" dt="2020-06-03T17:41:32.081" v="2406" actId="1035"/>
          <ac:spMkLst>
            <pc:docMk/>
            <pc:sldMk cId="1573113971" sldId="1414"/>
            <ac:spMk id="69" creationId="{8EAB7529-E1F1-4094-9D5B-8BF4FCC644D4}"/>
          </ac:spMkLst>
        </pc:spChg>
        <pc:grpChg chg="mod">
          <ac:chgData name="Paul Ulvinius" userId="3e59c703-a04a-4eb3-9e58-47ae092f9a9b" providerId="ADAL" clId="{8093BCA2-A6F9-4BAB-8D3F-0D26B40C1491}" dt="2020-06-03T17:41:32.081" v="2406" actId="1035"/>
          <ac:grpSpMkLst>
            <pc:docMk/>
            <pc:sldMk cId="1573113971" sldId="1414"/>
            <ac:grpSpMk id="39" creationId="{71A5EDEF-0EAD-4A70-992E-1F9CB50E9268}"/>
          </ac:grpSpMkLst>
        </pc:grpChg>
        <pc:grpChg chg="mod">
          <ac:chgData name="Paul Ulvinius" userId="3e59c703-a04a-4eb3-9e58-47ae092f9a9b" providerId="ADAL" clId="{8093BCA2-A6F9-4BAB-8D3F-0D26B40C1491}" dt="2020-06-03T17:41:32.081" v="2406" actId="1035"/>
          <ac:grpSpMkLst>
            <pc:docMk/>
            <pc:sldMk cId="1573113971" sldId="1414"/>
            <ac:grpSpMk id="42" creationId="{0B0CED6E-89CC-44C1-ACB6-E621341B11BC}"/>
          </ac:grpSpMkLst>
        </pc:grpChg>
        <pc:grpChg chg="mod">
          <ac:chgData name="Paul Ulvinius" userId="3e59c703-a04a-4eb3-9e58-47ae092f9a9b" providerId="ADAL" clId="{8093BCA2-A6F9-4BAB-8D3F-0D26B40C1491}" dt="2020-06-03T17:41:32.081" v="2406" actId="1035"/>
          <ac:grpSpMkLst>
            <pc:docMk/>
            <pc:sldMk cId="1573113971" sldId="1414"/>
            <ac:grpSpMk id="45" creationId="{8E7B5C49-00D7-4322-997F-D4AFFD97DC3B}"/>
          </ac:grpSpMkLst>
        </pc:grpChg>
        <pc:grpChg chg="mod">
          <ac:chgData name="Paul Ulvinius" userId="3e59c703-a04a-4eb3-9e58-47ae092f9a9b" providerId="ADAL" clId="{8093BCA2-A6F9-4BAB-8D3F-0D26B40C1491}" dt="2020-06-03T17:41:32.081" v="2406" actId="1035"/>
          <ac:grpSpMkLst>
            <pc:docMk/>
            <pc:sldMk cId="1573113971" sldId="1414"/>
            <ac:grpSpMk id="62" creationId="{9D231AA8-5A33-4BB4-AD50-D0A9A1142AB2}"/>
          </ac:grpSpMkLst>
        </pc:grpChg>
        <pc:grpChg chg="mod">
          <ac:chgData name="Paul Ulvinius" userId="3e59c703-a04a-4eb3-9e58-47ae092f9a9b" providerId="ADAL" clId="{8093BCA2-A6F9-4BAB-8D3F-0D26B40C1491}" dt="2020-06-03T17:41:32.081" v="2406" actId="1035"/>
          <ac:grpSpMkLst>
            <pc:docMk/>
            <pc:sldMk cId="1573113971" sldId="1414"/>
            <ac:grpSpMk id="63" creationId="{7A8CE4AA-AD50-4557-A417-E2C5EB89A75C}"/>
          </ac:grpSpMkLst>
        </pc:grpChg>
        <pc:picChg chg="mod">
          <ac:chgData name="Paul Ulvinius" userId="3e59c703-a04a-4eb3-9e58-47ae092f9a9b" providerId="ADAL" clId="{8093BCA2-A6F9-4BAB-8D3F-0D26B40C1491}" dt="2020-06-03T17:41:32.081" v="2406" actId="1035"/>
          <ac:picMkLst>
            <pc:docMk/>
            <pc:sldMk cId="1573113971" sldId="1414"/>
            <ac:picMk id="74" creationId="{7DF5FA47-6A22-4B77-A2C9-1C82CCEFE3B1}"/>
          </ac:picMkLst>
        </pc:picChg>
        <pc:picChg chg="mod">
          <ac:chgData name="Paul Ulvinius" userId="3e59c703-a04a-4eb3-9e58-47ae092f9a9b" providerId="ADAL" clId="{8093BCA2-A6F9-4BAB-8D3F-0D26B40C1491}" dt="2020-06-03T17:41:32.081" v="2406" actId="1035"/>
          <ac:picMkLst>
            <pc:docMk/>
            <pc:sldMk cId="1573113971" sldId="1414"/>
            <ac:picMk id="75" creationId="{1246A1DF-D5DF-4966-B03A-A87E37751CF8}"/>
          </ac:picMkLst>
        </pc:picChg>
        <pc:cxnChg chg="mod">
          <ac:chgData name="Paul Ulvinius" userId="3e59c703-a04a-4eb3-9e58-47ae092f9a9b" providerId="ADAL" clId="{8093BCA2-A6F9-4BAB-8D3F-0D26B40C1491}" dt="2020-06-03T17:42:18.820" v="2428" actId="14100"/>
          <ac:cxnSpMkLst>
            <pc:docMk/>
            <pc:sldMk cId="1573113971" sldId="1414"/>
            <ac:cxnSpMk id="23" creationId="{610AE690-FBF6-4729-8FF4-97825C93F268}"/>
          </ac:cxnSpMkLst>
        </pc:cxnChg>
        <pc:cxnChg chg="mod">
          <ac:chgData name="Paul Ulvinius" userId="3e59c703-a04a-4eb3-9e58-47ae092f9a9b" providerId="ADAL" clId="{8093BCA2-A6F9-4BAB-8D3F-0D26B40C1491}" dt="2020-06-03T17:41:32.081" v="2406" actId="1035"/>
          <ac:cxnSpMkLst>
            <pc:docMk/>
            <pc:sldMk cId="1573113971" sldId="1414"/>
            <ac:cxnSpMk id="35" creationId="{B590D219-2F01-4AB9-AC03-E6DCD1CE4C22}"/>
          </ac:cxnSpMkLst>
        </pc:cxnChg>
        <pc:cxnChg chg="mod">
          <ac:chgData name="Paul Ulvinius" userId="3e59c703-a04a-4eb3-9e58-47ae092f9a9b" providerId="ADAL" clId="{8093BCA2-A6F9-4BAB-8D3F-0D26B40C1491}" dt="2020-06-03T17:41:32.081" v="2406" actId="1035"/>
          <ac:cxnSpMkLst>
            <pc:docMk/>
            <pc:sldMk cId="1573113971" sldId="1414"/>
            <ac:cxnSpMk id="36" creationId="{76DD6F31-4C82-4A5B-A071-CB515CE19863}"/>
          </ac:cxnSpMkLst>
        </pc:cxnChg>
        <pc:cxnChg chg="mod">
          <ac:chgData name="Paul Ulvinius" userId="3e59c703-a04a-4eb3-9e58-47ae092f9a9b" providerId="ADAL" clId="{8093BCA2-A6F9-4BAB-8D3F-0D26B40C1491}" dt="2020-06-03T17:41:32.081" v="2406" actId="1035"/>
          <ac:cxnSpMkLst>
            <pc:docMk/>
            <pc:sldMk cId="1573113971" sldId="1414"/>
            <ac:cxnSpMk id="37" creationId="{0C9CF28D-991C-4998-812B-CA0ABB9D72DA}"/>
          </ac:cxnSpMkLst>
        </pc:cxnChg>
        <pc:cxnChg chg="mod">
          <ac:chgData name="Paul Ulvinius" userId="3e59c703-a04a-4eb3-9e58-47ae092f9a9b" providerId="ADAL" clId="{8093BCA2-A6F9-4BAB-8D3F-0D26B40C1491}" dt="2020-06-03T17:41:32.081" v="2406" actId="1035"/>
          <ac:cxnSpMkLst>
            <pc:docMk/>
            <pc:sldMk cId="1573113971" sldId="1414"/>
            <ac:cxnSpMk id="38" creationId="{FF9D91DB-D743-4AA4-B494-29B7CA0B842B}"/>
          </ac:cxnSpMkLst>
        </pc:cxnChg>
      </pc:sldChg>
      <pc:sldChg chg="modSp add mod">
        <pc:chgData name="Paul Ulvinius" userId="3e59c703-a04a-4eb3-9e58-47ae092f9a9b" providerId="ADAL" clId="{8093BCA2-A6F9-4BAB-8D3F-0D26B40C1491}" dt="2020-06-03T17:56:03.658" v="2780" actId="6549"/>
        <pc:sldMkLst>
          <pc:docMk/>
          <pc:sldMk cId="955018108" sldId="1415"/>
        </pc:sldMkLst>
        <pc:spChg chg="mod">
          <ac:chgData name="Paul Ulvinius" userId="3e59c703-a04a-4eb3-9e58-47ae092f9a9b" providerId="ADAL" clId="{8093BCA2-A6F9-4BAB-8D3F-0D26B40C1491}" dt="2020-06-03T17:56:03.658" v="2780" actId="6549"/>
          <ac:spMkLst>
            <pc:docMk/>
            <pc:sldMk cId="955018108" sldId="1415"/>
            <ac:spMk id="5" creationId="{81B5C181-EE31-49B0-A7C3-20F410ECDC05}"/>
          </ac:spMkLst>
        </pc:spChg>
      </pc:sldChg>
      <pc:sldChg chg="addSp delSp modSp new mod modClrScheme chgLayout">
        <pc:chgData name="Paul Ulvinius" userId="3e59c703-a04a-4eb3-9e58-47ae092f9a9b" providerId="ADAL" clId="{8093BCA2-A6F9-4BAB-8D3F-0D26B40C1491}" dt="2020-06-03T19:37:24.557" v="3202" actId="20577"/>
        <pc:sldMkLst>
          <pc:docMk/>
          <pc:sldMk cId="3316752500" sldId="1416"/>
        </pc:sldMkLst>
        <pc:spChg chg="del mod ord">
          <ac:chgData name="Paul Ulvinius" userId="3e59c703-a04a-4eb3-9e58-47ae092f9a9b" providerId="ADAL" clId="{8093BCA2-A6F9-4BAB-8D3F-0D26B40C1491}" dt="2020-06-03T17:50:54.325" v="2695" actId="700"/>
          <ac:spMkLst>
            <pc:docMk/>
            <pc:sldMk cId="3316752500" sldId="1416"/>
            <ac:spMk id="2" creationId="{1472E7A4-1BF3-4517-B4F0-F7F57EA698A6}"/>
          </ac:spMkLst>
        </pc:spChg>
        <pc:spChg chg="add del mod ord">
          <ac:chgData name="Paul Ulvinius" userId="3e59c703-a04a-4eb3-9e58-47ae092f9a9b" providerId="ADAL" clId="{8093BCA2-A6F9-4BAB-8D3F-0D26B40C1491}" dt="2020-06-03T17:51:06.179" v="2696" actId="700"/>
          <ac:spMkLst>
            <pc:docMk/>
            <pc:sldMk cId="3316752500" sldId="1416"/>
            <ac:spMk id="3" creationId="{2F712AA8-7F62-4ABB-8CAF-A3B5ECE9FAEF}"/>
          </ac:spMkLst>
        </pc:spChg>
        <pc:spChg chg="add del mod ord">
          <ac:chgData name="Paul Ulvinius" userId="3e59c703-a04a-4eb3-9e58-47ae092f9a9b" providerId="ADAL" clId="{8093BCA2-A6F9-4BAB-8D3F-0D26B40C1491}" dt="2020-06-03T17:51:06.179" v="2696" actId="700"/>
          <ac:spMkLst>
            <pc:docMk/>
            <pc:sldMk cId="3316752500" sldId="1416"/>
            <ac:spMk id="4" creationId="{AD9C7652-6479-470C-BFE9-7349BE2FB052}"/>
          </ac:spMkLst>
        </pc:spChg>
        <pc:spChg chg="add del mod ord">
          <ac:chgData name="Paul Ulvinius" userId="3e59c703-a04a-4eb3-9e58-47ae092f9a9b" providerId="ADAL" clId="{8093BCA2-A6F9-4BAB-8D3F-0D26B40C1491}" dt="2020-06-03T17:51:06.179" v="2696" actId="700"/>
          <ac:spMkLst>
            <pc:docMk/>
            <pc:sldMk cId="3316752500" sldId="1416"/>
            <ac:spMk id="5" creationId="{92B5C415-6F77-49DF-A6AB-25E592893E8E}"/>
          </ac:spMkLst>
        </pc:spChg>
        <pc:spChg chg="add mod ord">
          <ac:chgData name="Paul Ulvinius" userId="3e59c703-a04a-4eb3-9e58-47ae092f9a9b" providerId="ADAL" clId="{8093BCA2-A6F9-4BAB-8D3F-0D26B40C1491}" dt="2020-06-03T17:51:34.091" v="2697"/>
          <ac:spMkLst>
            <pc:docMk/>
            <pc:sldMk cId="3316752500" sldId="1416"/>
            <ac:spMk id="6" creationId="{DC72F906-03BC-4A59-91E8-1DF9D9F557D1}"/>
          </ac:spMkLst>
        </pc:spChg>
        <pc:spChg chg="add mod ord">
          <ac:chgData name="Paul Ulvinius" userId="3e59c703-a04a-4eb3-9e58-47ae092f9a9b" providerId="ADAL" clId="{8093BCA2-A6F9-4BAB-8D3F-0D26B40C1491}" dt="2020-06-03T19:37:24.557" v="3202" actId="20577"/>
          <ac:spMkLst>
            <pc:docMk/>
            <pc:sldMk cId="3316752500" sldId="1416"/>
            <ac:spMk id="7" creationId="{2EFEB5C0-EF93-4FD5-BCE1-756D123FC74E}"/>
          </ac:spMkLst>
        </pc:spChg>
      </pc:sldChg>
      <pc:sldChg chg="addSp modSp add mod">
        <pc:chgData name="Paul Ulvinius" userId="3e59c703-a04a-4eb3-9e58-47ae092f9a9b" providerId="ADAL" clId="{8093BCA2-A6F9-4BAB-8D3F-0D26B40C1491}" dt="2020-06-03T19:46:44.455" v="3357"/>
        <pc:sldMkLst>
          <pc:docMk/>
          <pc:sldMk cId="3601916543" sldId="1417"/>
        </pc:sldMkLst>
        <pc:spChg chg="mod">
          <ac:chgData name="Paul Ulvinius" userId="3e59c703-a04a-4eb3-9e58-47ae092f9a9b" providerId="ADAL" clId="{8093BCA2-A6F9-4BAB-8D3F-0D26B40C1491}" dt="2020-06-03T19:46:44.455" v="3357"/>
          <ac:spMkLst>
            <pc:docMk/>
            <pc:sldMk cId="3601916543" sldId="1417"/>
            <ac:spMk id="6" creationId="{D98C4612-3975-4773-85D3-0ABA91D970B9}"/>
          </ac:spMkLst>
        </pc:spChg>
        <pc:picChg chg="mod">
          <ac:chgData name="Paul Ulvinius" userId="3e59c703-a04a-4eb3-9e58-47ae092f9a9b" providerId="ADAL" clId="{8093BCA2-A6F9-4BAB-8D3F-0D26B40C1491}" dt="2020-06-03T17:56:28.960" v="2784" actId="1076"/>
          <ac:picMkLst>
            <pc:docMk/>
            <pc:sldMk cId="3601916543" sldId="1417"/>
            <ac:picMk id="9" creationId="{F69AE6EA-53A8-4935-A8E6-ECB3E3E847F5}"/>
          </ac:picMkLst>
        </pc:picChg>
        <pc:picChg chg="add mod">
          <ac:chgData name="Paul Ulvinius" userId="3e59c703-a04a-4eb3-9e58-47ae092f9a9b" providerId="ADAL" clId="{8093BCA2-A6F9-4BAB-8D3F-0D26B40C1491}" dt="2020-06-03T17:56:23.954" v="2783" actId="1076"/>
          <ac:picMkLst>
            <pc:docMk/>
            <pc:sldMk cId="3601916543" sldId="1417"/>
            <ac:picMk id="10" creationId="{656B0AB5-5140-4488-B6CA-3E8DD12DEF9E}"/>
          </ac:picMkLst>
        </pc:picChg>
        <pc:picChg chg="add mod">
          <ac:chgData name="Paul Ulvinius" userId="3e59c703-a04a-4eb3-9e58-47ae092f9a9b" providerId="ADAL" clId="{8093BCA2-A6F9-4BAB-8D3F-0D26B40C1491}" dt="2020-06-03T17:56:38.088" v="2791" actId="1036"/>
          <ac:picMkLst>
            <pc:docMk/>
            <pc:sldMk cId="3601916543" sldId="1417"/>
            <ac:picMk id="11" creationId="{1C1C3F24-211F-499F-83F2-497CC228CCE2}"/>
          </ac:picMkLst>
        </pc:picChg>
      </pc:sldChg>
      <pc:sldChg chg="modSp add mod">
        <pc:chgData name="Paul Ulvinius" userId="3e59c703-a04a-4eb3-9e58-47ae092f9a9b" providerId="ADAL" clId="{8093BCA2-A6F9-4BAB-8D3F-0D26B40C1491}" dt="2020-06-03T17:57:04.753" v="2802" actId="20577"/>
        <pc:sldMkLst>
          <pc:docMk/>
          <pc:sldMk cId="2858997748" sldId="1418"/>
        </pc:sldMkLst>
        <pc:spChg chg="mod">
          <ac:chgData name="Paul Ulvinius" userId="3e59c703-a04a-4eb3-9e58-47ae092f9a9b" providerId="ADAL" clId="{8093BCA2-A6F9-4BAB-8D3F-0D26B40C1491}" dt="2020-06-03T17:57:04.753" v="2802" actId="20577"/>
          <ac:spMkLst>
            <pc:docMk/>
            <pc:sldMk cId="2858997748" sldId="1418"/>
            <ac:spMk id="5" creationId="{766446B3-935E-467F-8F05-51D919DD7E40}"/>
          </ac:spMkLst>
        </pc:spChg>
      </pc:sldChg>
      <pc:sldChg chg="modSp add mod">
        <pc:chgData name="Paul Ulvinius" userId="3e59c703-a04a-4eb3-9e58-47ae092f9a9b" providerId="ADAL" clId="{8093BCA2-A6F9-4BAB-8D3F-0D26B40C1491}" dt="2020-06-03T18:00:01.354" v="2935" actId="20577"/>
        <pc:sldMkLst>
          <pc:docMk/>
          <pc:sldMk cId="3498334311" sldId="1419"/>
        </pc:sldMkLst>
        <pc:spChg chg="mod">
          <ac:chgData name="Paul Ulvinius" userId="3e59c703-a04a-4eb3-9e58-47ae092f9a9b" providerId="ADAL" clId="{8093BCA2-A6F9-4BAB-8D3F-0D26B40C1491}" dt="2020-06-03T18:00:01.354" v="2935" actId="20577"/>
          <ac:spMkLst>
            <pc:docMk/>
            <pc:sldMk cId="3498334311" sldId="1419"/>
            <ac:spMk id="4" creationId="{3AED242B-C850-49F9-9C53-D6B0B3F3D3FA}"/>
          </ac:spMkLst>
        </pc:spChg>
        <pc:spChg chg="mod">
          <ac:chgData name="Paul Ulvinius" userId="3e59c703-a04a-4eb3-9e58-47ae092f9a9b" providerId="ADAL" clId="{8093BCA2-A6F9-4BAB-8D3F-0D26B40C1491}" dt="2020-06-03T17:59:31.274" v="2923" actId="5793"/>
          <ac:spMkLst>
            <pc:docMk/>
            <pc:sldMk cId="3498334311" sldId="1419"/>
            <ac:spMk id="5" creationId="{9F8D02E4-9905-4330-AF55-7CE9C0F8215B}"/>
          </ac:spMkLst>
        </pc:spChg>
      </pc:sldChg>
      <pc:sldChg chg="addSp modSp add mod chgLayout">
        <pc:chgData name="Paul Ulvinius" userId="3e59c703-a04a-4eb3-9e58-47ae092f9a9b" providerId="ADAL" clId="{8093BCA2-A6F9-4BAB-8D3F-0D26B40C1491}" dt="2020-06-03T19:04:58.952" v="3110" actId="14100"/>
        <pc:sldMkLst>
          <pc:docMk/>
          <pc:sldMk cId="2274224987" sldId="1420"/>
        </pc:sldMkLst>
        <pc:spChg chg="add mod ord">
          <ac:chgData name="Paul Ulvinius" userId="3e59c703-a04a-4eb3-9e58-47ae092f9a9b" providerId="ADAL" clId="{8093BCA2-A6F9-4BAB-8D3F-0D26B40C1491}" dt="2020-06-03T18:58:55.837" v="2988" actId="20577"/>
          <ac:spMkLst>
            <pc:docMk/>
            <pc:sldMk cId="2274224987" sldId="1420"/>
            <ac:spMk id="2" creationId="{4221DEC5-6462-476B-AD63-449CAD0D7154}"/>
          </ac:spMkLst>
        </pc:spChg>
        <pc:spChg chg="mod">
          <ac:chgData name="Paul Ulvinius" userId="3e59c703-a04a-4eb3-9e58-47ae092f9a9b" providerId="ADAL" clId="{8093BCA2-A6F9-4BAB-8D3F-0D26B40C1491}" dt="2020-06-03T19:00:07.479" v="3079" actId="1036"/>
          <ac:spMkLst>
            <pc:docMk/>
            <pc:sldMk cId="2274224987" sldId="1420"/>
            <ac:spMk id="5" creationId="{63F15B5A-AFC6-4152-91E0-DC47564CE4F0}"/>
          </ac:spMkLst>
        </pc:spChg>
        <pc:spChg chg="mod">
          <ac:chgData name="Paul Ulvinius" userId="3e59c703-a04a-4eb3-9e58-47ae092f9a9b" providerId="ADAL" clId="{8093BCA2-A6F9-4BAB-8D3F-0D26B40C1491}" dt="2020-06-03T19:01:31.380" v="3089" actId="113"/>
          <ac:spMkLst>
            <pc:docMk/>
            <pc:sldMk cId="2274224987" sldId="1420"/>
            <ac:spMk id="7" creationId="{2BD257E9-E997-4FFC-8FED-1939BB108915}"/>
          </ac:spMkLst>
        </pc:spChg>
        <pc:spChg chg="mod">
          <ac:chgData name="Paul Ulvinius" userId="3e59c703-a04a-4eb3-9e58-47ae092f9a9b" providerId="ADAL" clId="{8093BCA2-A6F9-4BAB-8D3F-0D26B40C1491}" dt="2020-06-03T19:01:36.328" v="3090" actId="108"/>
          <ac:spMkLst>
            <pc:docMk/>
            <pc:sldMk cId="2274224987" sldId="1420"/>
            <ac:spMk id="8" creationId="{C7BACE29-88DA-4B8D-8675-CC0B50D86E47}"/>
          </ac:spMkLst>
        </pc:spChg>
        <pc:spChg chg="mod">
          <ac:chgData name="Paul Ulvinius" userId="3e59c703-a04a-4eb3-9e58-47ae092f9a9b" providerId="ADAL" clId="{8093BCA2-A6F9-4BAB-8D3F-0D26B40C1491}" dt="2020-06-03T19:00:35.495" v="3081" actId="14100"/>
          <ac:spMkLst>
            <pc:docMk/>
            <pc:sldMk cId="2274224987" sldId="1420"/>
            <ac:spMk id="14" creationId="{656FC7DE-3609-4721-BE1D-50D04AF3DF8F}"/>
          </ac:spMkLst>
        </pc:spChg>
        <pc:spChg chg="mod">
          <ac:chgData name="Paul Ulvinius" userId="3e59c703-a04a-4eb3-9e58-47ae092f9a9b" providerId="ADAL" clId="{8093BCA2-A6F9-4BAB-8D3F-0D26B40C1491}" dt="2020-06-03T19:03:28.624" v="3107" actId="108"/>
          <ac:spMkLst>
            <pc:docMk/>
            <pc:sldMk cId="2274224987" sldId="1420"/>
            <ac:spMk id="15" creationId="{E2AAF950-7DBC-4C75-9AFE-2C96E468501E}"/>
          </ac:spMkLst>
        </pc:spChg>
        <pc:spChg chg="mod">
          <ac:chgData name="Paul Ulvinius" userId="3e59c703-a04a-4eb3-9e58-47ae092f9a9b" providerId="ADAL" clId="{8093BCA2-A6F9-4BAB-8D3F-0D26B40C1491}" dt="2020-06-03T19:03:19.436" v="3105" actId="108"/>
          <ac:spMkLst>
            <pc:docMk/>
            <pc:sldMk cId="2274224987" sldId="1420"/>
            <ac:spMk id="18" creationId="{F7A9A6F4-2968-450D-AF2E-7C8835975D07}"/>
          </ac:spMkLst>
        </pc:spChg>
        <pc:spChg chg="mod">
          <ac:chgData name="Paul Ulvinius" userId="3e59c703-a04a-4eb3-9e58-47ae092f9a9b" providerId="ADAL" clId="{8093BCA2-A6F9-4BAB-8D3F-0D26B40C1491}" dt="2020-06-03T19:00:42.022" v="3083" actId="14100"/>
          <ac:spMkLst>
            <pc:docMk/>
            <pc:sldMk cId="2274224987" sldId="1420"/>
            <ac:spMk id="20" creationId="{2CDE8A2A-ACB0-48BC-A6E4-2A558ACE5BAA}"/>
          </ac:spMkLst>
        </pc:spChg>
        <pc:spChg chg="mod">
          <ac:chgData name="Paul Ulvinius" userId="3e59c703-a04a-4eb3-9e58-47ae092f9a9b" providerId="ADAL" clId="{8093BCA2-A6F9-4BAB-8D3F-0D26B40C1491}" dt="2020-06-03T19:03:26.229" v="3106" actId="108"/>
          <ac:spMkLst>
            <pc:docMk/>
            <pc:sldMk cId="2274224987" sldId="1420"/>
            <ac:spMk id="21" creationId="{7A45E157-B79D-4194-98D3-3C8E70E5C9A6}"/>
          </ac:spMkLst>
        </pc:spChg>
        <pc:spChg chg="mod">
          <ac:chgData name="Paul Ulvinius" userId="3e59c703-a04a-4eb3-9e58-47ae092f9a9b" providerId="ADAL" clId="{8093BCA2-A6F9-4BAB-8D3F-0D26B40C1491}" dt="2020-06-03T19:02:18.060" v="3098" actId="404"/>
          <ac:spMkLst>
            <pc:docMk/>
            <pc:sldMk cId="2274224987" sldId="1420"/>
            <ac:spMk id="25" creationId="{B82261D8-B77D-479F-A133-63D41293E5D5}"/>
          </ac:spMkLst>
        </pc:spChg>
        <pc:spChg chg="mod">
          <ac:chgData name="Paul Ulvinius" userId="3e59c703-a04a-4eb3-9e58-47ae092f9a9b" providerId="ADAL" clId="{8093BCA2-A6F9-4BAB-8D3F-0D26B40C1491}" dt="2020-06-03T19:02:26.830" v="3100" actId="14100"/>
          <ac:spMkLst>
            <pc:docMk/>
            <pc:sldMk cId="2274224987" sldId="1420"/>
            <ac:spMk id="28" creationId="{B53F1322-B27E-4B77-B389-4685DAC2D2B4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32" creationId="{021A5985-4A76-4B73-8611-D685B4D281DE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33" creationId="{AA7C4E81-2A18-4121-BA33-50C6615FE377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66" creationId="{6A508874-4846-403B-A7FD-AB278614F976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67" creationId="{BDFDEE0A-4F27-4100-AC9F-BE958C234F35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69" creationId="{7CA59AA2-DD0F-4C6C-A222-C3CC2E4AFDA7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73" creationId="{BC55F91E-EA69-4251-A425-501A808D3B3A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98" creationId="{0CE04FA3-F6CB-4264-9AED-E6BC9709E566}"/>
          </ac:spMkLst>
        </pc:spChg>
        <pc:spChg chg="mod">
          <ac:chgData name="Paul Ulvinius" userId="3e59c703-a04a-4eb3-9e58-47ae092f9a9b" providerId="ADAL" clId="{8093BCA2-A6F9-4BAB-8D3F-0D26B40C1491}" dt="2020-06-03T18:59:38.263" v="3016" actId="1036"/>
          <ac:spMkLst>
            <pc:docMk/>
            <pc:sldMk cId="2274224987" sldId="1420"/>
            <ac:spMk id="99" creationId="{849C578E-2FD3-4AD4-BA48-1DF5E3F07AC1}"/>
          </ac:spMkLst>
        </pc:s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13" creationId="{4BB6AACD-041F-4EC7-A90E-E8B619446A1B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16" creationId="{CCA0FED7-E80D-4677-B909-77487F3B420B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19" creationId="{4C3843E1-53F1-446E-9521-FA38F4CB4EE8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23" creationId="{138CC487-D63B-4A4C-93FB-DBD389BEB5C9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27" creationId="{024134C1-80C6-4F25-BF86-32E51D474A2B}"/>
          </ac:grpSpMkLst>
        </pc:grpChg>
        <pc:grpChg chg="mod">
          <ac:chgData name="Paul Ulvinius" userId="3e59c703-a04a-4eb3-9e58-47ae092f9a9b" providerId="ADAL" clId="{8093BCA2-A6F9-4BAB-8D3F-0D26B40C1491}" dt="2020-06-03T19:04:44.737" v="3108" actId="14100"/>
          <ac:grpSpMkLst>
            <pc:docMk/>
            <pc:sldMk cId="2274224987" sldId="1420"/>
            <ac:grpSpMk id="62" creationId="{24B85FFB-7AB2-4AB9-A72B-C10EA635C628}"/>
          </ac:grpSpMkLst>
        </pc:grpChg>
        <pc:grpChg chg="mod">
          <ac:chgData name="Paul Ulvinius" userId="3e59c703-a04a-4eb3-9e58-47ae092f9a9b" providerId="ADAL" clId="{8093BCA2-A6F9-4BAB-8D3F-0D26B40C1491}" dt="2020-06-03T19:04:58.952" v="3110" actId="14100"/>
          <ac:grpSpMkLst>
            <pc:docMk/>
            <pc:sldMk cId="2274224987" sldId="1420"/>
            <ac:grpSpMk id="63" creationId="{96B28E17-F432-4CB4-81B2-72DB7BEA3662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105" creationId="{70CED727-2619-49F0-9356-01F5914FB57A}"/>
          </ac:grpSpMkLst>
        </pc:grpChg>
        <pc:grpChg chg="mod">
          <ac:chgData name="Paul Ulvinius" userId="3e59c703-a04a-4eb3-9e58-47ae092f9a9b" providerId="ADAL" clId="{8093BCA2-A6F9-4BAB-8D3F-0D26B40C1491}" dt="2020-06-03T18:59:38.263" v="3016" actId="1036"/>
          <ac:grpSpMkLst>
            <pc:docMk/>
            <pc:sldMk cId="2274224987" sldId="1420"/>
            <ac:grpSpMk id="106" creationId="{F69A7DB9-4FFD-4784-AA28-62CB32749238}"/>
          </ac:grpSpMkLst>
        </pc:grpChg>
        <pc:cxnChg chg="mod">
          <ac:chgData name="Paul Ulvinius" userId="3e59c703-a04a-4eb3-9e58-47ae092f9a9b" providerId="ADAL" clId="{8093BCA2-A6F9-4BAB-8D3F-0D26B40C1491}" dt="2020-06-03T19:02:51.596" v="3104" actId="14100"/>
          <ac:cxnSpMkLst>
            <pc:docMk/>
            <pc:sldMk cId="2274224987" sldId="1420"/>
            <ac:cxnSpMk id="6" creationId="{3A842381-DF31-4CC5-921B-208117B34962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9" creationId="{77E553F6-71FB-4629-B513-42C68FEDD3BA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10" creationId="{11334506-625E-420A-9323-EB7655D2FB8D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11" creationId="{17CD3275-38E3-4C6F-A373-C50D4C1A7B21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12" creationId="{9E8DE4A7-B25E-4E62-A540-448C3BAB2FD1}"/>
          </ac:cxnSpMkLst>
        </pc:cxnChg>
        <pc:cxnChg chg="mod">
          <ac:chgData name="Paul Ulvinius" userId="3e59c703-a04a-4eb3-9e58-47ae092f9a9b" providerId="ADAL" clId="{8093BCA2-A6F9-4BAB-8D3F-0D26B40C1491}" dt="2020-06-03T19:00:35.495" v="3081" actId="14100"/>
          <ac:cxnSpMkLst>
            <pc:docMk/>
            <pc:sldMk cId="2274224987" sldId="1420"/>
            <ac:cxnSpMk id="38" creationId="{939BF096-20CB-43B0-80D7-71C2D3F410B7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39" creationId="{7EEC04B3-E415-4423-A836-70FF21240A43}"/>
          </ac:cxnSpMkLst>
        </pc:cxnChg>
        <pc:cxnChg chg="mod">
          <ac:chgData name="Paul Ulvinius" userId="3e59c703-a04a-4eb3-9e58-47ae092f9a9b" providerId="ADAL" clId="{8093BCA2-A6F9-4BAB-8D3F-0D26B40C1491}" dt="2020-06-03T19:00:42.022" v="3083" actId="14100"/>
          <ac:cxnSpMkLst>
            <pc:docMk/>
            <pc:sldMk cId="2274224987" sldId="1420"/>
            <ac:cxnSpMk id="50" creationId="{4FFABCDB-0D18-45A2-B564-7905207345B3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84" creationId="{7CA035DD-FB8B-48E0-BB11-5D6598688CFD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87" creationId="{0DE2146C-E57A-4B52-A198-F8EFB77B5054}"/>
          </ac:cxnSpMkLst>
        </pc:cxnChg>
        <pc:cxnChg chg="mod">
          <ac:chgData name="Paul Ulvinius" userId="3e59c703-a04a-4eb3-9e58-47ae092f9a9b" providerId="ADAL" clId="{8093BCA2-A6F9-4BAB-8D3F-0D26B40C1491}" dt="2020-06-03T18:59:38.263" v="3016" actId="1036"/>
          <ac:cxnSpMkLst>
            <pc:docMk/>
            <pc:sldMk cId="2274224987" sldId="1420"/>
            <ac:cxnSpMk id="89" creationId="{6870907E-D662-4809-BC0C-1C5738403164}"/>
          </ac:cxnSpMkLst>
        </pc:cxnChg>
        <pc:cxnChg chg="mod">
          <ac:chgData name="Paul Ulvinius" userId="3e59c703-a04a-4eb3-9e58-47ae092f9a9b" providerId="ADAL" clId="{8093BCA2-A6F9-4BAB-8D3F-0D26B40C1491}" dt="2020-06-03T19:00:42.022" v="3083" actId="14100"/>
          <ac:cxnSpMkLst>
            <pc:docMk/>
            <pc:sldMk cId="2274224987" sldId="1420"/>
            <ac:cxnSpMk id="109" creationId="{433A60A1-2F9E-4815-8CAF-6E9C250D156D}"/>
          </ac:cxnSpMkLst>
        </pc:cxnChg>
      </pc:sldChg>
      <pc:sldChg chg="addSp delSp modSp add mod modAnim">
        <pc:chgData name="Paul Ulvinius" userId="3e59c703-a04a-4eb3-9e58-47ae092f9a9b" providerId="ADAL" clId="{8093BCA2-A6F9-4BAB-8D3F-0D26B40C1491}" dt="2020-06-03T19:57:27.799" v="3913" actId="20577"/>
        <pc:sldMkLst>
          <pc:docMk/>
          <pc:sldMk cId="3274152409" sldId="1421"/>
        </pc:sldMkLst>
        <pc:spChg chg="mod">
          <ac:chgData name="Paul Ulvinius" userId="3e59c703-a04a-4eb3-9e58-47ae092f9a9b" providerId="ADAL" clId="{8093BCA2-A6F9-4BAB-8D3F-0D26B40C1491}" dt="2020-06-03T19:57:27.799" v="3913" actId="20577"/>
          <ac:spMkLst>
            <pc:docMk/>
            <pc:sldMk cId="3274152409" sldId="1421"/>
            <ac:spMk id="5" creationId="{81B5C181-EE31-49B0-A7C3-20F410ECDC05}"/>
          </ac:spMkLst>
        </pc:spChg>
        <pc:spChg chg="add del">
          <ac:chgData name="Paul Ulvinius" userId="3e59c703-a04a-4eb3-9e58-47ae092f9a9b" providerId="ADAL" clId="{8093BCA2-A6F9-4BAB-8D3F-0D26B40C1491}" dt="2020-06-03T19:56:38.109" v="3839" actId="478"/>
          <ac:spMkLst>
            <pc:docMk/>
            <pc:sldMk cId="3274152409" sldId="1421"/>
            <ac:spMk id="6" creationId="{91FE5A99-762B-4121-8E96-DB050E8C585E}"/>
          </ac:spMkLst>
        </pc:spChg>
      </pc:sldChg>
      <pc:sldChg chg="addSp modSp add mod modAnim">
        <pc:chgData name="Paul Ulvinius" userId="3e59c703-a04a-4eb3-9e58-47ae092f9a9b" providerId="ADAL" clId="{8093BCA2-A6F9-4BAB-8D3F-0D26B40C1491}" dt="2020-06-03T19:46:37.350" v="3356" actId="20577"/>
        <pc:sldMkLst>
          <pc:docMk/>
          <pc:sldMk cId="2584579453" sldId="1422"/>
        </pc:sldMkLst>
        <pc:spChg chg="mod">
          <ac:chgData name="Paul Ulvinius" userId="3e59c703-a04a-4eb3-9e58-47ae092f9a9b" providerId="ADAL" clId="{8093BCA2-A6F9-4BAB-8D3F-0D26B40C1491}" dt="2020-06-03T19:46:37.350" v="3356" actId="20577"/>
          <ac:spMkLst>
            <pc:docMk/>
            <pc:sldMk cId="2584579453" sldId="1422"/>
            <ac:spMk id="6" creationId="{D98C4612-3975-4773-85D3-0ABA91D970B9}"/>
          </ac:spMkLst>
        </pc:spChg>
        <pc:spChg chg="add mod">
          <ac:chgData name="Paul Ulvinius" userId="3e59c703-a04a-4eb3-9e58-47ae092f9a9b" providerId="ADAL" clId="{8093BCA2-A6F9-4BAB-8D3F-0D26B40C1491}" dt="2020-06-03T19:45:27.823" v="3347" actId="692"/>
          <ac:spMkLst>
            <pc:docMk/>
            <pc:sldMk cId="2584579453" sldId="1422"/>
            <ac:spMk id="15" creationId="{08D8F065-9C51-4FF9-B1EC-61822C844CC9}"/>
          </ac:spMkLst>
        </pc:spChg>
        <pc:picChg chg="add mod">
          <ac:chgData name="Paul Ulvinius" userId="3e59c703-a04a-4eb3-9e58-47ae092f9a9b" providerId="ADAL" clId="{8093BCA2-A6F9-4BAB-8D3F-0D26B40C1491}" dt="2020-06-03T19:38:39.112" v="3205" actId="1076"/>
          <ac:picMkLst>
            <pc:docMk/>
            <pc:sldMk cId="2584579453" sldId="1422"/>
            <ac:picMk id="12" creationId="{8CC5AAD2-BB61-4414-9376-A8BACAC88A0F}"/>
          </ac:picMkLst>
        </pc:picChg>
        <pc:picChg chg="add mod">
          <ac:chgData name="Paul Ulvinius" userId="3e59c703-a04a-4eb3-9e58-47ae092f9a9b" providerId="ADAL" clId="{8093BCA2-A6F9-4BAB-8D3F-0D26B40C1491}" dt="2020-06-03T19:38:45.769" v="3207" actId="1076"/>
          <ac:picMkLst>
            <pc:docMk/>
            <pc:sldMk cId="2584579453" sldId="1422"/>
            <ac:picMk id="13" creationId="{3F3A915A-AE1B-47F7-911F-67C141C9A40D}"/>
          </ac:picMkLst>
        </pc:picChg>
        <pc:picChg chg="add mod">
          <ac:chgData name="Paul Ulvinius" userId="3e59c703-a04a-4eb3-9e58-47ae092f9a9b" providerId="ADAL" clId="{8093BCA2-A6F9-4BAB-8D3F-0D26B40C1491}" dt="2020-06-03T19:39:10.069" v="3209" actId="1076"/>
          <ac:picMkLst>
            <pc:docMk/>
            <pc:sldMk cId="2584579453" sldId="1422"/>
            <ac:picMk id="14" creationId="{06842A4A-0F49-43F3-B147-3449C21DB116}"/>
          </ac:picMkLst>
        </pc:picChg>
      </pc:sldChg>
      <pc:sldChg chg="add del modAnim">
        <pc:chgData name="Paul Ulvinius" userId="3e59c703-a04a-4eb3-9e58-47ae092f9a9b" providerId="ADAL" clId="{8093BCA2-A6F9-4BAB-8D3F-0D26B40C1491}" dt="2020-06-03T19:40:44.839" v="3222" actId="47"/>
        <pc:sldMkLst>
          <pc:docMk/>
          <pc:sldMk cId="1160243709" sldId="1423"/>
        </pc:sldMkLst>
      </pc:sldChg>
      <pc:sldChg chg="addSp delSp modSp new mod modClrScheme chgLayout">
        <pc:chgData name="Paul Ulvinius" userId="3e59c703-a04a-4eb3-9e58-47ae092f9a9b" providerId="ADAL" clId="{8093BCA2-A6F9-4BAB-8D3F-0D26B40C1491}" dt="2020-06-03T19:55:47.378" v="3837" actId="20577"/>
        <pc:sldMkLst>
          <pc:docMk/>
          <pc:sldMk cId="3560485978" sldId="1423"/>
        </pc:sldMkLst>
        <pc:spChg chg="del">
          <ac:chgData name="Paul Ulvinius" userId="3e59c703-a04a-4eb3-9e58-47ae092f9a9b" providerId="ADAL" clId="{8093BCA2-A6F9-4BAB-8D3F-0D26B40C1491}" dt="2020-06-03T19:48:12.284" v="3362" actId="700"/>
          <ac:spMkLst>
            <pc:docMk/>
            <pc:sldMk cId="3560485978" sldId="1423"/>
            <ac:spMk id="2" creationId="{EC26232F-8024-4F2A-8184-592E5B71EE20}"/>
          </ac:spMkLst>
        </pc:spChg>
        <pc:spChg chg="del mod ord">
          <ac:chgData name="Paul Ulvinius" userId="3e59c703-a04a-4eb3-9e58-47ae092f9a9b" providerId="ADAL" clId="{8093BCA2-A6F9-4BAB-8D3F-0D26B40C1491}" dt="2020-06-03T19:48:12.284" v="3362" actId="700"/>
          <ac:spMkLst>
            <pc:docMk/>
            <pc:sldMk cId="3560485978" sldId="1423"/>
            <ac:spMk id="3" creationId="{5B808E39-FC7B-49A7-A060-4AB32B15FD7E}"/>
          </ac:spMkLst>
        </pc:spChg>
        <pc:spChg chg="add del mod ord">
          <ac:chgData name="Paul Ulvinius" userId="3e59c703-a04a-4eb3-9e58-47ae092f9a9b" providerId="ADAL" clId="{8093BCA2-A6F9-4BAB-8D3F-0D26B40C1491}" dt="2020-06-03T19:48:25.197" v="3363" actId="700"/>
          <ac:spMkLst>
            <pc:docMk/>
            <pc:sldMk cId="3560485978" sldId="1423"/>
            <ac:spMk id="4" creationId="{05B2C0E6-79CE-48E3-9219-4FAB64791036}"/>
          </ac:spMkLst>
        </pc:spChg>
        <pc:spChg chg="add del mod ord">
          <ac:chgData name="Paul Ulvinius" userId="3e59c703-a04a-4eb3-9e58-47ae092f9a9b" providerId="ADAL" clId="{8093BCA2-A6F9-4BAB-8D3F-0D26B40C1491}" dt="2020-06-03T19:48:25.197" v="3363" actId="700"/>
          <ac:spMkLst>
            <pc:docMk/>
            <pc:sldMk cId="3560485978" sldId="1423"/>
            <ac:spMk id="5" creationId="{5E124714-60FF-4E92-8A92-BAFC0D6FEB02}"/>
          </ac:spMkLst>
        </pc:spChg>
        <pc:spChg chg="add del mod ord">
          <ac:chgData name="Paul Ulvinius" userId="3e59c703-a04a-4eb3-9e58-47ae092f9a9b" providerId="ADAL" clId="{8093BCA2-A6F9-4BAB-8D3F-0D26B40C1491}" dt="2020-06-03T19:48:25.197" v="3363" actId="700"/>
          <ac:spMkLst>
            <pc:docMk/>
            <pc:sldMk cId="3560485978" sldId="1423"/>
            <ac:spMk id="6" creationId="{6E9615D0-E6B5-4095-A7FD-5251E267FE16}"/>
          </ac:spMkLst>
        </pc:spChg>
        <pc:spChg chg="add del mod ord">
          <ac:chgData name="Paul Ulvinius" userId="3e59c703-a04a-4eb3-9e58-47ae092f9a9b" providerId="ADAL" clId="{8093BCA2-A6F9-4BAB-8D3F-0D26B40C1491}" dt="2020-06-03T19:48:25.197" v="3363" actId="700"/>
          <ac:spMkLst>
            <pc:docMk/>
            <pc:sldMk cId="3560485978" sldId="1423"/>
            <ac:spMk id="7" creationId="{D52F49D8-BDE0-40EF-B979-5F4C451244A7}"/>
          </ac:spMkLst>
        </pc:spChg>
        <pc:spChg chg="add mod ord">
          <ac:chgData name="Paul Ulvinius" userId="3e59c703-a04a-4eb3-9e58-47ae092f9a9b" providerId="ADAL" clId="{8093BCA2-A6F9-4BAB-8D3F-0D26B40C1491}" dt="2020-06-03T19:55:30.157" v="3835" actId="790"/>
          <ac:spMkLst>
            <pc:docMk/>
            <pc:sldMk cId="3560485978" sldId="1423"/>
            <ac:spMk id="8" creationId="{38CD5198-B5EE-45A2-B10C-B121D66A931D}"/>
          </ac:spMkLst>
        </pc:spChg>
        <pc:spChg chg="add mod ord">
          <ac:chgData name="Paul Ulvinius" userId="3e59c703-a04a-4eb3-9e58-47ae092f9a9b" providerId="ADAL" clId="{8093BCA2-A6F9-4BAB-8D3F-0D26B40C1491}" dt="2020-06-03T19:55:47.378" v="3837" actId="20577"/>
          <ac:spMkLst>
            <pc:docMk/>
            <pc:sldMk cId="3560485978" sldId="1423"/>
            <ac:spMk id="9" creationId="{5244DE0F-01A0-4682-B366-81D60668370E}"/>
          </ac:spMkLst>
        </pc:spChg>
        <pc:spChg chg="add mod ord">
          <ac:chgData name="Paul Ulvinius" userId="3e59c703-a04a-4eb3-9e58-47ae092f9a9b" providerId="ADAL" clId="{8093BCA2-A6F9-4BAB-8D3F-0D26B40C1491}" dt="2020-06-03T19:55:30.157" v="3835" actId="790"/>
          <ac:spMkLst>
            <pc:docMk/>
            <pc:sldMk cId="3560485978" sldId="1423"/>
            <ac:spMk id="10" creationId="{EA5E381F-0389-4173-B088-5F82186F3EEB}"/>
          </ac:spMkLst>
        </pc:spChg>
      </pc:sldChg>
      <pc:sldChg chg="addSp delSp modSp new mod modClrScheme chgLayout">
        <pc:chgData name="Paul Ulvinius" userId="3e59c703-a04a-4eb3-9e58-47ae092f9a9b" providerId="ADAL" clId="{8093BCA2-A6F9-4BAB-8D3F-0D26B40C1491}" dt="2020-06-03T20:02:27.009" v="4018" actId="1076"/>
        <pc:sldMkLst>
          <pc:docMk/>
          <pc:sldMk cId="1559524074" sldId="1424"/>
        </pc:sldMkLst>
        <pc:spChg chg="del">
          <ac:chgData name="Paul Ulvinius" userId="3e59c703-a04a-4eb3-9e58-47ae092f9a9b" providerId="ADAL" clId="{8093BCA2-A6F9-4BAB-8D3F-0D26B40C1491}" dt="2020-06-03T19:58:44.115" v="3915" actId="700"/>
          <ac:spMkLst>
            <pc:docMk/>
            <pc:sldMk cId="1559524074" sldId="1424"/>
            <ac:spMk id="2" creationId="{F397C389-EE13-475C-9B0B-44DC443FCFF1}"/>
          </ac:spMkLst>
        </pc:spChg>
        <pc:spChg chg="del mod ord">
          <ac:chgData name="Paul Ulvinius" userId="3e59c703-a04a-4eb3-9e58-47ae092f9a9b" providerId="ADAL" clId="{8093BCA2-A6F9-4BAB-8D3F-0D26B40C1491}" dt="2020-06-03T19:58:44.115" v="3915" actId="700"/>
          <ac:spMkLst>
            <pc:docMk/>
            <pc:sldMk cId="1559524074" sldId="1424"/>
            <ac:spMk id="3" creationId="{3DAE0D5D-232A-4897-BC26-055D5A9EDB8A}"/>
          </ac:spMkLst>
        </pc:spChg>
        <pc:spChg chg="del mod ord">
          <ac:chgData name="Paul Ulvinius" userId="3e59c703-a04a-4eb3-9e58-47ae092f9a9b" providerId="ADAL" clId="{8093BCA2-A6F9-4BAB-8D3F-0D26B40C1491}" dt="2020-06-03T19:58:44.115" v="3915" actId="700"/>
          <ac:spMkLst>
            <pc:docMk/>
            <pc:sldMk cId="1559524074" sldId="1424"/>
            <ac:spMk id="4" creationId="{4D7669C9-8C3F-42C0-920F-3FD1F0665649}"/>
          </ac:spMkLst>
        </pc:spChg>
        <pc:spChg chg="add del mod ord">
          <ac:chgData name="Paul Ulvinius" userId="3e59c703-a04a-4eb3-9e58-47ae092f9a9b" providerId="ADAL" clId="{8093BCA2-A6F9-4BAB-8D3F-0D26B40C1491}" dt="2020-06-03T19:58:54.292" v="3916" actId="700"/>
          <ac:spMkLst>
            <pc:docMk/>
            <pc:sldMk cId="1559524074" sldId="1424"/>
            <ac:spMk id="5" creationId="{0C52D8FC-28F2-4884-AC41-64343338A18C}"/>
          </ac:spMkLst>
        </pc:spChg>
        <pc:spChg chg="add del mod ord">
          <ac:chgData name="Paul Ulvinius" userId="3e59c703-a04a-4eb3-9e58-47ae092f9a9b" providerId="ADAL" clId="{8093BCA2-A6F9-4BAB-8D3F-0D26B40C1491}" dt="2020-06-03T19:58:54.292" v="3916" actId="700"/>
          <ac:spMkLst>
            <pc:docMk/>
            <pc:sldMk cId="1559524074" sldId="1424"/>
            <ac:spMk id="6" creationId="{D54CEEB1-CD7A-40AA-8959-21DC13C1BA1E}"/>
          </ac:spMkLst>
        </pc:spChg>
        <pc:spChg chg="add del mod ord">
          <ac:chgData name="Paul Ulvinius" userId="3e59c703-a04a-4eb3-9e58-47ae092f9a9b" providerId="ADAL" clId="{8093BCA2-A6F9-4BAB-8D3F-0D26B40C1491}" dt="2020-06-03T19:59:18.908" v="3919" actId="478"/>
          <ac:spMkLst>
            <pc:docMk/>
            <pc:sldMk cId="1559524074" sldId="1424"/>
            <ac:spMk id="7" creationId="{855DBF2B-7A7D-4D7D-8F9D-9D19CA7A827F}"/>
          </ac:spMkLst>
        </pc:spChg>
        <pc:spChg chg="add del mod ord">
          <ac:chgData name="Paul Ulvinius" userId="3e59c703-a04a-4eb3-9e58-47ae092f9a9b" providerId="ADAL" clId="{8093BCA2-A6F9-4BAB-8D3F-0D26B40C1491}" dt="2020-06-03T19:59:38.314" v="3923" actId="478"/>
          <ac:spMkLst>
            <pc:docMk/>
            <pc:sldMk cId="1559524074" sldId="1424"/>
            <ac:spMk id="8" creationId="{4B9F5577-3082-4B19-9FA2-8747D92CF0AC}"/>
          </ac:spMkLst>
        </pc:spChg>
        <pc:spChg chg="add mod">
          <ac:chgData name="Paul Ulvinius" userId="3e59c703-a04a-4eb3-9e58-47ae092f9a9b" providerId="ADAL" clId="{8093BCA2-A6F9-4BAB-8D3F-0D26B40C1491}" dt="2020-06-03T20:00:58.754" v="3957" actId="1076"/>
          <ac:spMkLst>
            <pc:docMk/>
            <pc:sldMk cId="1559524074" sldId="1424"/>
            <ac:spMk id="13" creationId="{773AA1AF-CE38-47F0-8897-161A374E2DA6}"/>
          </ac:spMkLst>
        </pc:spChg>
        <pc:spChg chg="add mod">
          <ac:chgData name="Paul Ulvinius" userId="3e59c703-a04a-4eb3-9e58-47ae092f9a9b" providerId="ADAL" clId="{8093BCA2-A6F9-4BAB-8D3F-0D26B40C1491}" dt="2020-06-03T20:01:17.234" v="3983" actId="1076"/>
          <ac:spMkLst>
            <pc:docMk/>
            <pc:sldMk cId="1559524074" sldId="1424"/>
            <ac:spMk id="14" creationId="{59B2A860-72BE-4358-AFD9-5ADFFA6E76A6}"/>
          </ac:spMkLst>
        </pc:spChg>
        <pc:spChg chg="add mod">
          <ac:chgData name="Paul Ulvinius" userId="3e59c703-a04a-4eb3-9e58-47ae092f9a9b" providerId="ADAL" clId="{8093BCA2-A6F9-4BAB-8D3F-0D26B40C1491}" dt="2020-06-03T20:02:27.009" v="4018" actId="1076"/>
          <ac:spMkLst>
            <pc:docMk/>
            <pc:sldMk cId="1559524074" sldId="1424"/>
            <ac:spMk id="15" creationId="{85F68192-3791-4E78-9562-8F40134E7686}"/>
          </ac:spMkLst>
        </pc:spChg>
        <pc:spChg chg="add mod">
          <ac:chgData name="Paul Ulvinius" userId="3e59c703-a04a-4eb3-9e58-47ae092f9a9b" providerId="ADAL" clId="{8093BCA2-A6F9-4BAB-8D3F-0D26B40C1491}" dt="2020-06-03T20:02:22.431" v="4017" actId="1076"/>
          <ac:spMkLst>
            <pc:docMk/>
            <pc:sldMk cId="1559524074" sldId="1424"/>
            <ac:spMk id="16" creationId="{B803A74B-AA61-4CE1-B802-D210814846AA}"/>
          </ac:spMkLst>
        </pc:spChg>
        <pc:picChg chg="add mod">
          <ac:chgData name="Paul Ulvinius" userId="3e59c703-a04a-4eb3-9e58-47ae092f9a9b" providerId="ADAL" clId="{8093BCA2-A6F9-4BAB-8D3F-0D26B40C1491}" dt="2020-06-03T19:59:52.281" v="3926" actId="1076"/>
          <ac:picMkLst>
            <pc:docMk/>
            <pc:sldMk cId="1559524074" sldId="1424"/>
            <ac:picMk id="9" creationId="{C41B8BAD-0053-41F5-80DC-B3B21798077F}"/>
          </ac:picMkLst>
        </pc:picChg>
        <pc:picChg chg="add mod">
          <ac:chgData name="Paul Ulvinius" userId="3e59c703-a04a-4eb3-9e58-47ae092f9a9b" providerId="ADAL" clId="{8093BCA2-A6F9-4BAB-8D3F-0D26B40C1491}" dt="2020-06-03T20:00:18.323" v="3931" actId="1076"/>
          <ac:picMkLst>
            <pc:docMk/>
            <pc:sldMk cId="1559524074" sldId="1424"/>
            <ac:picMk id="10" creationId="{47ACD340-0918-4519-A048-F208DF103EE4}"/>
          </ac:picMkLst>
        </pc:picChg>
        <pc:picChg chg="add mod">
          <ac:chgData name="Paul Ulvinius" userId="3e59c703-a04a-4eb3-9e58-47ae092f9a9b" providerId="ADAL" clId="{8093BCA2-A6F9-4BAB-8D3F-0D26B40C1491}" dt="2020-06-03T20:00:30.396" v="3934" actId="1076"/>
          <ac:picMkLst>
            <pc:docMk/>
            <pc:sldMk cId="1559524074" sldId="1424"/>
            <ac:picMk id="11" creationId="{0E6117AC-AD07-4820-BD6E-B8C5F2F529E4}"/>
          </ac:picMkLst>
        </pc:picChg>
        <pc:picChg chg="add mod">
          <ac:chgData name="Paul Ulvinius" userId="3e59c703-a04a-4eb3-9e58-47ae092f9a9b" providerId="ADAL" clId="{8093BCA2-A6F9-4BAB-8D3F-0D26B40C1491}" dt="2020-06-03T20:00:26.895" v="3933" actId="1076"/>
          <ac:picMkLst>
            <pc:docMk/>
            <pc:sldMk cId="1559524074" sldId="1424"/>
            <ac:picMk id="12" creationId="{F14F6431-218E-4AB0-BAA0-CC9971B08EA8}"/>
          </ac:picMkLst>
        </pc:picChg>
      </pc:sldChg>
      <pc:sldChg chg="modSp add mod">
        <pc:chgData name="Paul Ulvinius" userId="3e59c703-a04a-4eb3-9e58-47ae092f9a9b" providerId="ADAL" clId="{8093BCA2-A6F9-4BAB-8D3F-0D26B40C1491}" dt="2020-06-03T20:03:40.628" v="4062" actId="20577"/>
        <pc:sldMkLst>
          <pc:docMk/>
          <pc:sldMk cId="2060909550" sldId="1425"/>
        </pc:sldMkLst>
        <pc:spChg chg="mod">
          <ac:chgData name="Paul Ulvinius" userId="3e59c703-a04a-4eb3-9e58-47ae092f9a9b" providerId="ADAL" clId="{8093BCA2-A6F9-4BAB-8D3F-0D26B40C1491}" dt="2020-06-03T20:03:19.193" v="4041" actId="20577"/>
          <ac:spMkLst>
            <pc:docMk/>
            <pc:sldMk cId="2060909550" sldId="1425"/>
            <ac:spMk id="3" creationId="{37786583-1951-48DF-91E7-FC4D007C2608}"/>
          </ac:spMkLst>
        </pc:spChg>
        <pc:spChg chg="mod">
          <ac:chgData name="Paul Ulvinius" userId="3e59c703-a04a-4eb3-9e58-47ae092f9a9b" providerId="ADAL" clId="{8093BCA2-A6F9-4BAB-8D3F-0D26B40C1491}" dt="2020-06-03T20:03:40.628" v="4062" actId="20577"/>
          <ac:spMkLst>
            <pc:docMk/>
            <pc:sldMk cId="2060909550" sldId="1425"/>
            <ac:spMk id="4" creationId="{4B3E649B-F0AF-404F-A9B8-62D9A144992F}"/>
          </ac:spMkLst>
        </pc:spChg>
      </pc:sldChg>
      <pc:sldChg chg="addSp delSp modSp new mod modClrScheme chgLayout">
        <pc:chgData name="Paul Ulvinius" userId="3e59c703-a04a-4eb3-9e58-47ae092f9a9b" providerId="ADAL" clId="{8093BCA2-A6F9-4BAB-8D3F-0D26B40C1491}" dt="2020-06-03T20:23:40.886" v="4380" actId="1076"/>
        <pc:sldMkLst>
          <pc:docMk/>
          <pc:sldMk cId="1565865665" sldId="1426"/>
        </pc:sldMkLst>
        <pc:spChg chg="del mod ord">
          <ac:chgData name="Paul Ulvinius" userId="3e59c703-a04a-4eb3-9e58-47ae092f9a9b" providerId="ADAL" clId="{8093BCA2-A6F9-4BAB-8D3F-0D26B40C1491}" dt="2020-06-03T20:18:54.710" v="4064" actId="700"/>
          <ac:spMkLst>
            <pc:docMk/>
            <pc:sldMk cId="1565865665" sldId="1426"/>
            <ac:spMk id="2" creationId="{0E3CFD12-F2D3-42CF-83EF-9F3E0F361C7E}"/>
          </ac:spMkLst>
        </pc:spChg>
        <pc:spChg chg="del">
          <ac:chgData name="Paul Ulvinius" userId="3e59c703-a04a-4eb3-9e58-47ae092f9a9b" providerId="ADAL" clId="{8093BCA2-A6F9-4BAB-8D3F-0D26B40C1491}" dt="2020-06-03T20:18:54.710" v="4064" actId="700"/>
          <ac:spMkLst>
            <pc:docMk/>
            <pc:sldMk cId="1565865665" sldId="1426"/>
            <ac:spMk id="3" creationId="{774D867C-6D13-42D9-BA90-EB68550E44D4}"/>
          </ac:spMkLst>
        </pc:spChg>
        <pc:spChg chg="add mod ord">
          <ac:chgData name="Paul Ulvinius" userId="3e59c703-a04a-4eb3-9e58-47ae092f9a9b" providerId="ADAL" clId="{8093BCA2-A6F9-4BAB-8D3F-0D26B40C1491}" dt="2020-06-03T20:18:59.130" v="4067" actId="20577"/>
          <ac:spMkLst>
            <pc:docMk/>
            <pc:sldMk cId="1565865665" sldId="1426"/>
            <ac:spMk id="4" creationId="{2F674733-7AE5-4007-B480-3BC5EDD1BA93}"/>
          </ac:spMkLst>
        </pc:spChg>
        <pc:spChg chg="add mod ord">
          <ac:chgData name="Paul Ulvinius" userId="3e59c703-a04a-4eb3-9e58-47ae092f9a9b" providerId="ADAL" clId="{8093BCA2-A6F9-4BAB-8D3F-0D26B40C1491}" dt="2020-06-03T20:23:34.801" v="4379" actId="20577"/>
          <ac:spMkLst>
            <pc:docMk/>
            <pc:sldMk cId="1565865665" sldId="1426"/>
            <ac:spMk id="5" creationId="{9E3DEB38-D5DF-48E6-8282-20587F9565ED}"/>
          </ac:spMkLst>
        </pc:spChg>
        <pc:picChg chg="add mod">
          <ac:chgData name="Paul Ulvinius" userId="3e59c703-a04a-4eb3-9e58-47ae092f9a9b" providerId="ADAL" clId="{8093BCA2-A6F9-4BAB-8D3F-0D26B40C1491}" dt="2020-06-03T20:23:40.886" v="4380" actId="1076"/>
          <ac:picMkLst>
            <pc:docMk/>
            <pc:sldMk cId="1565865665" sldId="1426"/>
            <ac:picMk id="6" creationId="{BF03C30A-946D-4252-891B-6C771EA8DDA5}"/>
          </ac:picMkLst>
        </pc:picChg>
      </pc:sldChg>
      <pc:sldChg chg="addSp delSp modSp new mod modClrScheme chgLayout">
        <pc:chgData name="Paul Ulvinius" userId="3e59c703-a04a-4eb3-9e58-47ae092f9a9b" providerId="ADAL" clId="{8093BCA2-A6F9-4BAB-8D3F-0D26B40C1491}" dt="2020-06-03T20:30:11.922" v="4812" actId="20577"/>
        <pc:sldMkLst>
          <pc:docMk/>
          <pc:sldMk cId="4197026443" sldId="1427"/>
        </pc:sldMkLst>
        <pc:spChg chg="del mod ord">
          <ac:chgData name="Paul Ulvinius" userId="3e59c703-a04a-4eb3-9e58-47ae092f9a9b" providerId="ADAL" clId="{8093BCA2-A6F9-4BAB-8D3F-0D26B40C1491}" dt="2020-06-03T20:26:11.220" v="4382" actId="700"/>
          <ac:spMkLst>
            <pc:docMk/>
            <pc:sldMk cId="4197026443" sldId="1427"/>
            <ac:spMk id="2" creationId="{9CC42201-B5FF-42CD-A8F4-2669C8272E90}"/>
          </ac:spMkLst>
        </pc:spChg>
        <pc:spChg chg="del mod ord">
          <ac:chgData name="Paul Ulvinius" userId="3e59c703-a04a-4eb3-9e58-47ae092f9a9b" providerId="ADAL" clId="{8093BCA2-A6F9-4BAB-8D3F-0D26B40C1491}" dt="2020-06-03T20:26:11.220" v="4382" actId="700"/>
          <ac:spMkLst>
            <pc:docMk/>
            <pc:sldMk cId="4197026443" sldId="1427"/>
            <ac:spMk id="3" creationId="{39FEC6FA-F290-410B-9090-F0FE1E7F7D28}"/>
          </ac:spMkLst>
        </pc:spChg>
        <pc:spChg chg="add mod ord">
          <ac:chgData name="Paul Ulvinius" userId="3e59c703-a04a-4eb3-9e58-47ae092f9a9b" providerId="ADAL" clId="{8093BCA2-A6F9-4BAB-8D3F-0D26B40C1491}" dt="2020-06-03T20:26:16.742" v="4395" actId="20577"/>
          <ac:spMkLst>
            <pc:docMk/>
            <pc:sldMk cId="4197026443" sldId="1427"/>
            <ac:spMk id="4" creationId="{EC43F492-A808-49CB-84C7-409F859299AB}"/>
          </ac:spMkLst>
        </pc:spChg>
        <pc:spChg chg="add mod ord">
          <ac:chgData name="Paul Ulvinius" userId="3e59c703-a04a-4eb3-9e58-47ae092f9a9b" providerId="ADAL" clId="{8093BCA2-A6F9-4BAB-8D3F-0D26B40C1491}" dt="2020-06-03T20:30:11.922" v="4812" actId="20577"/>
          <ac:spMkLst>
            <pc:docMk/>
            <pc:sldMk cId="4197026443" sldId="1427"/>
            <ac:spMk id="5" creationId="{DDA505E2-88A3-43DB-8516-8A021B7CFAFB}"/>
          </ac:spMkLst>
        </pc:spChg>
        <pc:spChg chg="add del mod ord">
          <ac:chgData name="Paul Ulvinius" userId="3e59c703-a04a-4eb3-9e58-47ae092f9a9b" providerId="ADAL" clId="{8093BCA2-A6F9-4BAB-8D3F-0D26B40C1491}" dt="2020-06-03T20:26:43.036" v="4418" actId="478"/>
          <ac:spMkLst>
            <pc:docMk/>
            <pc:sldMk cId="4197026443" sldId="1427"/>
            <ac:spMk id="6" creationId="{F10B7D0B-1A78-4AAC-BE02-DFC252F58B42}"/>
          </ac:spMkLst>
        </pc:spChg>
        <pc:picChg chg="add mod">
          <ac:chgData name="Paul Ulvinius" userId="3e59c703-a04a-4eb3-9e58-47ae092f9a9b" providerId="ADAL" clId="{8093BCA2-A6F9-4BAB-8D3F-0D26B40C1491}" dt="2020-06-03T20:26:38.336" v="4417" actId="1038"/>
          <ac:picMkLst>
            <pc:docMk/>
            <pc:sldMk cId="4197026443" sldId="1427"/>
            <ac:picMk id="7" creationId="{554C3DCA-8243-4FD4-B427-A9B85179487D}"/>
          </ac:picMkLst>
        </pc:picChg>
      </pc:sldChg>
      <pc:sldChg chg="addSp delSp modSp new mod modClrScheme chgLayout">
        <pc:chgData name="Paul Ulvinius" userId="3e59c703-a04a-4eb3-9e58-47ae092f9a9b" providerId="ADAL" clId="{8093BCA2-A6F9-4BAB-8D3F-0D26B40C1491}" dt="2020-06-03T20:31:34.957" v="4838" actId="14100"/>
        <pc:sldMkLst>
          <pc:docMk/>
          <pc:sldMk cId="318115598" sldId="1428"/>
        </pc:sldMkLst>
        <pc:spChg chg="del mod ord">
          <ac:chgData name="Paul Ulvinius" userId="3e59c703-a04a-4eb3-9e58-47ae092f9a9b" providerId="ADAL" clId="{8093BCA2-A6F9-4BAB-8D3F-0D26B40C1491}" dt="2020-06-03T20:31:04.368" v="4814" actId="700"/>
          <ac:spMkLst>
            <pc:docMk/>
            <pc:sldMk cId="318115598" sldId="1428"/>
            <ac:spMk id="2" creationId="{F6980EF0-6128-407B-AA03-B65429608E79}"/>
          </ac:spMkLst>
        </pc:spChg>
        <pc:spChg chg="del mod ord">
          <ac:chgData name="Paul Ulvinius" userId="3e59c703-a04a-4eb3-9e58-47ae092f9a9b" providerId="ADAL" clId="{8093BCA2-A6F9-4BAB-8D3F-0D26B40C1491}" dt="2020-06-03T20:31:04.368" v="4814" actId="700"/>
          <ac:spMkLst>
            <pc:docMk/>
            <pc:sldMk cId="318115598" sldId="1428"/>
            <ac:spMk id="3" creationId="{118E5F5A-DED4-4AE6-AA49-A5460EC2ED8B}"/>
          </ac:spMkLst>
        </pc:spChg>
        <pc:spChg chg="del">
          <ac:chgData name="Paul Ulvinius" userId="3e59c703-a04a-4eb3-9e58-47ae092f9a9b" providerId="ADAL" clId="{8093BCA2-A6F9-4BAB-8D3F-0D26B40C1491}" dt="2020-06-03T20:31:04.368" v="4814" actId="700"/>
          <ac:spMkLst>
            <pc:docMk/>
            <pc:sldMk cId="318115598" sldId="1428"/>
            <ac:spMk id="4" creationId="{D9C7D8B7-9153-488E-9DBD-44C7D84D78A9}"/>
          </ac:spMkLst>
        </pc:spChg>
        <pc:spChg chg="add mod ord">
          <ac:chgData name="Paul Ulvinius" userId="3e59c703-a04a-4eb3-9e58-47ae092f9a9b" providerId="ADAL" clId="{8093BCA2-A6F9-4BAB-8D3F-0D26B40C1491}" dt="2020-06-03T20:31:14.394" v="4833" actId="20577"/>
          <ac:spMkLst>
            <pc:docMk/>
            <pc:sldMk cId="318115598" sldId="1428"/>
            <ac:spMk id="5" creationId="{0870D89A-22B1-4563-98CD-9BCBDC147405}"/>
          </ac:spMkLst>
        </pc:spChg>
        <pc:spChg chg="add del mod ord">
          <ac:chgData name="Paul Ulvinius" userId="3e59c703-a04a-4eb3-9e58-47ae092f9a9b" providerId="ADAL" clId="{8093BCA2-A6F9-4BAB-8D3F-0D26B40C1491}" dt="2020-06-03T20:31:23.963" v="4834" actId="478"/>
          <ac:spMkLst>
            <pc:docMk/>
            <pc:sldMk cId="318115598" sldId="1428"/>
            <ac:spMk id="6" creationId="{09033809-9556-48B8-8154-43A7BB9FBABD}"/>
          </ac:spMkLst>
        </pc:spChg>
        <pc:picChg chg="add mod">
          <ac:chgData name="Paul Ulvinius" userId="3e59c703-a04a-4eb3-9e58-47ae092f9a9b" providerId="ADAL" clId="{8093BCA2-A6F9-4BAB-8D3F-0D26B40C1491}" dt="2020-06-03T20:31:34.957" v="4838" actId="14100"/>
          <ac:picMkLst>
            <pc:docMk/>
            <pc:sldMk cId="318115598" sldId="1428"/>
            <ac:picMk id="7" creationId="{8F0FEED7-9870-4D9C-B59A-EC86BBA26C18}"/>
          </ac:picMkLst>
        </pc:picChg>
      </pc:sldChg>
      <pc:sldChg chg="addSp delSp modSp new mod chgLayout">
        <pc:chgData name="Paul Ulvinius" userId="3e59c703-a04a-4eb3-9e58-47ae092f9a9b" providerId="ADAL" clId="{8093BCA2-A6F9-4BAB-8D3F-0D26B40C1491}" dt="2020-06-03T20:36:05.814" v="5000" actId="14100"/>
        <pc:sldMkLst>
          <pc:docMk/>
          <pc:sldMk cId="2525554001" sldId="1429"/>
        </pc:sldMkLst>
        <pc:spChg chg="del">
          <ac:chgData name="Paul Ulvinius" userId="3e59c703-a04a-4eb3-9e58-47ae092f9a9b" providerId="ADAL" clId="{8093BCA2-A6F9-4BAB-8D3F-0D26B40C1491}" dt="2020-06-03T20:32:59.208" v="4840" actId="700"/>
          <ac:spMkLst>
            <pc:docMk/>
            <pc:sldMk cId="2525554001" sldId="1429"/>
            <ac:spMk id="2" creationId="{3E15B428-C4EA-4360-BD69-A561E179B667}"/>
          </ac:spMkLst>
        </pc:spChg>
        <pc:spChg chg="del">
          <ac:chgData name="Paul Ulvinius" userId="3e59c703-a04a-4eb3-9e58-47ae092f9a9b" providerId="ADAL" clId="{8093BCA2-A6F9-4BAB-8D3F-0D26B40C1491}" dt="2020-06-03T20:32:59.208" v="4840" actId="700"/>
          <ac:spMkLst>
            <pc:docMk/>
            <pc:sldMk cId="2525554001" sldId="1429"/>
            <ac:spMk id="3" creationId="{6B4678DF-CDBC-49B4-906A-6089E5970C01}"/>
          </ac:spMkLst>
        </pc:spChg>
        <pc:spChg chg="add mod ord">
          <ac:chgData name="Paul Ulvinius" userId="3e59c703-a04a-4eb3-9e58-47ae092f9a9b" providerId="ADAL" clId="{8093BCA2-A6F9-4BAB-8D3F-0D26B40C1491}" dt="2020-06-03T20:33:11.020" v="4881" actId="20577"/>
          <ac:spMkLst>
            <pc:docMk/>
            <pc:sldMk cId="2525554001" sldId="1429"/>
            <ac:spMk id="4" creationId="{5B67ED05-ED33-469A-981B-3532C5FE6CD2}"/>
          </ac:spMkLst>
        </pc:spChg>
        <pc:spChg chg="add del mod ord">
          <ac:chgData name="Paul Ulvinius" userId="3e59c703-a04a-4eb3-9e58-47ae092f9a9b" providerId="ADAL" clId="{8093BCA2-A6F9-4BAB-8D3F-0D26B40C1491}" dt="2020-06-03T20:33:21.492" v="4882" actId="478"/>
          <ac:spMkLst>
            <pc:docMk/>
            <pc:sldMk cId="2525554001" sldId="1429"/>
            <ac:spMk id="5" creationId="{F34C2DC2-BEB9-4215-8ECA-8DA65ABB3EC3}"/>
          </ac:spMkLst>
        </pc:spChg>
        <pc:picChg chg="add mod">
          <ac:chgData name="Paul Ulvinius" userId="3e59c703-a04a-4eb3-9e58-47ae092f9a9b" providerId="ADAL" clId="{8093BCA2-A6F9-4BAB-8D3F-0D26B40C1491}" dt="2020-06-03T20:35:51.438" v="4999" actId="1036"/>
          <ac:picMkLst>
            <pc:docMk/>
            <pc:sldMk cId="2525554001" sldId="1429"/>
            <ac:picMk id="6" creationId="{F2F2C280-51E3-4FEF-832F-4DAE4ADCC611}"/>
          </ac:picMkLst>
        </pc:picChg>
        <pc:picChg chg="add mod">
          <ac:chgData name="Paul Ulvinius" userId="3e59c703-a04a-4eb3-9e58-47ae092f9a9b" providerId="ADAL" clId="{8093BCA2-A6F9-4BAB-8D3F-0D26B40C1491}" dt="2020-06-03T20:35:51.438" v="4999" actId="1036"/>
          <ac:picMkLst>
            <pc:docMk/>
            <pc:sldMk cId="2525554001" sldId="1429"/>
            <ac:picMk id="7" creationId="{490C7119-25E5-422B-A382-BCA7B60179FA}"/>
          </ac:picMkLst>
        </pc:picChg>
        <pc:picChg chg="add mod">
          <ac:chgData name="Paul Ulvinius" userId="3e59c703-a04a-4eb3-9e58-47ae092f9a9b" providerId="ADAL" clId="{8093BCA2-A6F9-4BAB-8D3F-0D26B40C1491}" dt="2020-06-03T20:36:05.814" v="5000" actId="14100"/>
          <ac:picMkLst>
            <pc:docMk/>
            <pc:sldMk cId="2525554001" sldId="1429"/>
            <ac:picMk id="2050" creationId="{55A673FA-EA1A-49BB-A77B-C0365F7A08E2}"/>
          </ac:picMkLst>
        </pc:picChg>
      </pc:sldChg>
      <pc:sldChg chg="addSp delSp modSp new del mod modAnim">
        <pc:chgData name="Paul Ulvinius" userId="3e59c703-a04a-4eb3-9e58-47ae092f9a9b" providerId="ADAL" clId="{8093BCA2-A6F9-4BAB-8D3F-0D26B40C1491}" dt="2020-06-03T20:40:09.163" v="5005" actId="47"/>
        <pc:sldMkLst>
          <pc:docMk/>
          <pc:sldMk cId="3170052108" sldId="1430"/>
        </pc:sldMkLst>
        <pc:spChg chg="del">
          <ac:chgData name="Paul Ulvinius" userId="3e59c703-a04a-4eb3-9e58-47ae092f9a9b" providerId="ADAL" clId="{8093BCA2-A6F9-4BAB-8D3F-0D26B40C1491}" dt="2020-06-03T20:38:07.656" v="5003" actId="478"/>
          <ac:spMkLst>
            <pc:docMk/>
            <pc:sldMk cId="3170052108" sldId="1430"/>
            <ac:spMk id="2" creationId="{76F66795-9294-45A1-9AF7-67439DDF6CAF}"/>
          </ac:spMkLst>
        </pc:spChg>
        <pc:spChg chg="mod">
          <ac:chgData name="Paul Ulvinius" userId="3e59c703-a04a-4eb3-9e58-47ae092f9a9b" providerId="ADAL" clId="{8093BCA2-A6F9-4BAB-8D3F-0D26B40C1491}" dt="2020-06-03T20:37:58.316" v="5002"/>
          <ac:spMkLst>
            <pc:docMk/>
            <pc:sldMk cId="3170052108" sldId="1430"/>
            <ac:spMk id="3" creationId="{D025A366-669F-4D5F-829B-D3444063AA06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9" creationId="{CFA74F6A-6329-43EE-9ACF-25EB660CE3B7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10" creationId="{4F490196-E3D3-4971-BF5D-7BAA9E6B9AC5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11" creationId="{12197996-6757-46A2-B3CB-0AF733D1DFDB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12" creationId="{3DC08C72-650F-4084-8F6D-AE2D167DDEB5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13" creationId="{73E65F8C-34AE-4A39-9EEC-A4FFB9DDAEBA}"/>
          </ac:spMkLst>
        </pc:spChg>
        <pc:spChg chg="add mod">
          <ac:chgData name="Paul Ulvinius" userId="3e59c703-a04a-4eb3-9e58-47ae092f9a9b" providerId="ADAL" clId="{8093BCA2-A6F9-4BAB-8D3F-0D26B40C1491}" dt="2020-06-03T20:38:08.276" v="5004"/>
          <ac:spMkLst>
            <pc:docMk/>
            <pc:sldMk cId="3170052108" sldId="1430"/>
            <ac:spMk id="14" creationId="{3DF0ECBF-5C13-47BB-8C64-0960FDB95AF8}"/>
          </ac:spMkLst>
        </pc:spChg>
        <pc:picChg chg="add mod">
          <ac:chgData name="Paul Ulvinius" userId="3e59c703-a04a-4eb3-9e58-47ae092f9a9b" providerId="ADAL" clId="{8093BCA2-A6F9-4BAB-8D3F-0D26B40C1491}" dt="2020-06-03T20:38:08.276" v="5004"/>
          <ac:picMkLst>
            <pc:docMk/>
            <pc:sldMk cId="3170052108" sldId="1430"/>
            <ac:picMk id="4" creationId="{F1048766-0B0A-441E-80E4-955A0B902E55}"/>
          </ac:picMkLst>
        </pc:picChg>
        <pc:picChg chg="add mod">
          <ac:chgData name="Paul Ulvinius" userId="3e59c703-a04a-4eb3-9e58-47ae092f9a9b" providerId="ADAL" clId="{8093BCA2-A6F9-4BAB-8D3F-0D26B40C1491}" dt="2020-06-03T20:38:08.276" v="5004"/>
          <ac:picMkLst>
            <pc:docMk/>
            <pc:sldMk cId="3170052108" sldId="1430"/>
            <ac:picMk id="5" creationId="{05CD7B88-A86A-454F-94C7-8D6B89CE73C5}"/>
          </ac:picMkLst>
        </pc:picChg>
        <pc:picChg chg="add mod">
          <ac:chgData name="Paul Ulvinius" userId="3e59c703-a04a-4eb3-9e58-47ae092f9a9b" providerId="ADAL" clId="{8093BCA2-A6F9-4BAB-8D3F-0D26B40C1491}" dt="2020-06-03T20:38:08.276" v="5004"/>
          <ac:picMkLst>
            <pc:docMk/>
            <pc:sldMk cId="3170052108" sldId="1430"/>
            <ac:picMk id="6" creationId="{DF7DF1DE-F0A3-4B89-932D-C0570951E065}"/>
          </ac:picMkLst>
        </pc:picChg>
        <pc:cxnChg chg="add mod">
          <ac:chgData name="Paul Ulvinius" userId="3e59c703-a04a-4eb3-9e58-47ae092f9a9b" providerId="ADAL" clId="{8093BCA2-A6F9-4BAB-8D3F-0D26B40C1491}" dt="2020-06-03T20:38:08.276" v="5004"/>
          <ac:cxnSpMkLst>
            <pc:docMk/>
            <pc:sldMk cId="3170052108" sldId="1430"/>
            <ac:cxnSpMk id="7" creationId="{FD895026-1CB7-451C-BB05-3E1136B566D9}"/>
          </ac:cxnSpMkLst>
        </pc:cxnChg>
        <pc:cxnChg chg="add mod">
          <ac:chgData name="Paul Ulvinius" userId="3e59c703-a04a-4eb3-9e58-47ae092f9a9b" providerId="ADAL" clId="{8093BCA2-A6F9-4BAB-8D3F-0D26B40C1491}" dt="2020-06-03T20:38:08.276" v="5004"/>
          <ac:cxnSpMkLst>
            <pc:docMk/>
            <pc:sldMk cId="3170052108" sldId="1430"/>
            <ac:cxnSpMk id="8" creationId="{5EC24440-75CB-422D-A055-AF7F8AD45EF3}"/>
          </ac:cxnSpMkLst>
        </pc:cxnChg>
      </pc:sldChg>
      <pc:sldMasterChg chg="addSldLayout">
        <pc:chgData name="Paul Ulvinius" userId="3e59c703-a04a-4eb3-9e58-47ae092f9a9b" providerId="ADAL" clId="{8093BCA2-A6F9-4BAB-8D3F-0D26B40C1491}" dt="2020-06-03T17:30:29.765" v="2280" actId="22"/>
        <pc:sldMasterMkLst>
          <pc:docMk/>
          <pc:sldMasterMk cId="0" sldId="2147483648"/>
        </pc:sldMasterMkLst>
        <pc:sldLayoutChg chg="add">
          <pc:chgData name="Paul Ulvinius" userId="3e59c703-a04a-4eb3-9e58-47ae092f9a9b" providerId="ADAL" clId="{8093BCA2-A6F9-4BAB-8D3F-0D26B40C1491}" dt="2020-06-03T17:17:48.741" v="1693" actId="22"/>
          <pc:sldLayoutMkLst>
            <pc:docMk/>
            <pc:sldMasterMk cId="0" sldId="2147483648"/>
            <pc:sldLayoutMk cId="2703277177" sldId="2147483766"/>
          </pc:sldLayoutMkLst>
        </pc:sldLayoutChg>
        <pc:sldLayoutChg chg="add">
          <pc:chgData name="Paul Ulvinius" userId="3e59c703-a04a-4eb3-9e58-47ae092f9a9b" providerId="ADAL" clId="{8093BCA2-A6F9-4BAB-8D3F-0D26B40C1491}" dt="2020-06-03T17:30:29.765" v="2280" actId="22"/>
          <pc:sldLayoutMkLst>
            <pc:docMk/>
            <pc:sldMasterMk cId="0" sldId="2147483648"/>
            <pc:sldLayoutMk cId="411680436" sldId="21474837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>
              <a:latin typeface="Rockwell"/>
              <a:cs typeface="Rockwel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DF1E49-AF71-004B-8F37-FCB33A3D418F}" type="datetimeFigureOut">
              <a:rPr lang="en-US" smtClean="0">
                <a:latin typeface="Rockwell"/>
                <a:cs typeface="Rockwell"/>
              </a:rPr>
              <a:t>6/3/2020</a:t>
            </a:fld>
            <a:endParaRPr lang="en-US">
              <a:latin typeface="Rockwell"/>
              <a:cs typeface="Rockwel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>
              <a:latin typeface="Rockwell"/>
              <a:cs typeface="Rockwel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86C2EC-4EE9-7B45-AC51-7F841C24CAC9}" type="slidenum">
              <a:rPr lang="en-US" smtClean="0">
                <a:latin typeface="Rockwell"/>
                <a:cs typeface="Rockwell"/>
              </a:rPr>
              <a:t>‹#›</a:t>
            </a:fld>
            <a:endParaRPr lang="en-US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67689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81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Rockwell"/>
                <a:cs typeface="Rockwell"/>
              </a:defRPr>
            </a:lvl1pPr>
          </a:lstStyle>
          <a:p>
            <a:endParaRPr lang="sv-SE"/>
          </a:p>
        </p:txBody>
      </p:sp>
      <p:sp>
        <p:nvSpPr>
          <p:cNvPr id="81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Rockwell"/>
                <a:cs typeface="Rockwell"/>
              </a:defRPr>
            </a:lvl1pPr>
          </a:lstStyle>
          <a:p>
            <a:fld id="{068DF194-325B-4B94-8907-FFD6E6A3FC6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02117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/>
        <a:ea typeface="ＭＳ Ｐゴシック" pitchFamily="1" charset="-128"/>
        <a:cs typeface="Rockwel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F194-325B-4B94-8907-FFD6E6A3FC64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33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6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68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1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627ED-456F-4459-B7FB-8292F0CC2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7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tif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tiff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B3640E40-CECE-9940-ADBB-E57ED397EB48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403492" y="997331"/>
            <a:ext cx="8340166" cy="3725768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2pPr>
            <a:lvl3pPr marL="979488" indent="-128588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5127A7E8-0724-7946-B3D8-3B4B9F54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2" y="118929"/>
            <a:ext cx="8051875" cy="8784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grpSp>
        <p:nvGrpSpPr>
          <p:cNvPr id="22" name="Grupp 21">
            <a:extLst>
              <a:ext uri="{FF2B5EF4-FFF2-40B4-BE49-F238E27FC236}">
                <a16:creationId xmlns:a16="http://schemas.microsoft.com/office/drawing/2014/main" id="{B8B376B4-ECEB-3343-BDB5-B9FD7B7B6E1A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9D00AA2B-13BE-FB47-A82F-25587F986041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21" name="Bildobjekt 20">
              <a:extLst>
                <a:ext uri="{FF2B5EF4-FFF2-40B4-BE49-F238E27FC236}">
                  <a16:creationId xmlns:a16="http://schemas.microsoft.com/office/drawing/2014/main" id="{40903258-7D1E-5145-9589-CB93B001CA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38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>
            <a:extLst>
              <a:ext uri="{FF2B5EF4-FFF2-40B4-BE49-F238E27FC236}">
                <a16:creationId xmlns:a16="http://schemas.microsoft.com/office/drawing/2014/main" id="{3DA9B224-1FB5-214F-BCCE-1A108BA461FA}"/>
              </a:ext>
            </a:extLst>
          </p:cNvPr>
          <p:cNvSpPr/>
          <p:nvPr userDrawn="1"/>
        </p:nvSpPr>
        <p:spPr bwMode="auto">
          <a:xfrm>
            <a:off x="107505" y="122830"/>
            <a:ext cx="8928991" cy="4897191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67" y="426878"/>
            <a:ext cx="4454618" cy="100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6" y="1635329"/>
            <a:ext cx="4457269" cy="3087769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2pPr>
            <a:lvl3pPr marL="979488" indent="-128588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EAF24C8-A019-8348-A609-B0CF822B31C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2"/>
          <a:stretch/>
        </p:blipFill>
        <p:spPr>
          <a:xfrm>
            <a:off x="5144656" y="100085"/>
            <a:ext cx="3900938" cy="4919936"/>
          </a:xfrm>
          <a:prstGeom prst="rect">
            <a:avLst/>
          </a:prstGeom>
        </p:spPr>
      </p:pic>
      <p:grpSp>
        <p:nvGrpSpPr>
          <p:cNvPr id="35" name="Grupp 34">
            <a:extLst>
              <a:ext uri="{FF2B5EF4-FFF2-40B4-BE49-F238E27FC236}">
                <a16:creationId xmlns:a16="http://schemas.microsoft.com/office/drawing/2014/main" id="{6EB5F6E4-E99D-8B46-93E3-7E1282C60EBD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6" name="Rektangel 35">
              <a:extLst>
                <a:ext uri="{FF2B5EF4-FFF2-40B4-BE49-F238E27FC236}">
                  <a16:creationId xmlns:a16="http://schemas.microsoft.com/office/drawing/2014/main" id="{A2CCF4B1-DBE6-D248-B520-CE18C86D4785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7" name="Bildobjekt 36">
              <a:extLst>
                <a:ext uri="{FF2B5EF4-FFF2-40B4-BE49-F238E27FC236}">
                  <a16:creationId xmlns:a16="http://schemas.microsoft.com/office/drawing/2014/main" id="{D684C5C2-D4E6-1E43-9607-4900F7C71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9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ktangel 25">
            <a:extLst>
              <a:ext uri="{FF2B5EF4-FFF2-40B4-BE49-F238E27FC236}">
                <a16:creationId xmlns:a16="http://schemas.microsoft.com/office/drawing/2014/main" id="{2DA692BF-F90E-9E46-BA80-60418BF0EF33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3AE00B46-B916-C348-B150-AEB08B85D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"/>
          <a:stretch/>
        </p:blipFill>
        <p:spPr>
          <a:xfrm>
            <a:off x="5151775" y="121770"/>
            <a:ext cx="3888464" cy="4898252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4104" y="426878"/>
            <a:ext cx="446057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rgbClr val="383F50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4104" y="1635645"/>
            <a:ext cx="4460611" cy="3087453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rgbClr val="383F50"/>
              </a:buClr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1pPr>
            <a:lvl2pPr marL="628650" indent="-171450">
              <a:spcBef>
                <a:spcPts val="600"/>
              </a:spcBef>
              <a:buClr>
                <a:srgbClr val="383F50"/>
              </a:buClr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2pPr>
            <a:lvl3pPr marL="979488" indent="-128588">
              <a:spcBef>
                <a:spcPts val="600"/>
              </a:spcBef>
              <a:buClr>
                <a:srgbClr val="383F50"/>
              </a:buClr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grpSp>
        <p:nvGrpSpPr>
          <p:cNvPr id="57" name="Grupp 56">
            <a:extLst>
              <a:ext uri="{FF2B5EF4-FFF2-40B4-BE49-F238E27FC236}">
                <a16:creationId xmlns:a16="http://schemas.microsoft.com/office/drawing/2014/main" id="{C231D4B1-0647-D645-B99A-A9A5C4B89939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58" name="Rektangel 57">
              <a:extLst>
                <a:ext uri="{FF2B5EF4-FFF2-40B4-BE49-F238E27FC236}">
                  <a16:creationId xmlns:a16="http://schemas.microsoft.com/office/drawing/2014/main" id="{CA479704-B225-1043-9D9B-7D08D0A26690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59" name="Bildobjekt 58">
              <a:extLst>
                <a:ext uri="{FF2B5EF4-FFF2-40B4-BE49-F238E27FC236}">
                  <a16:creationId xmlns:a16="http://schemas.microsoft.com/office/drawing/2014/main" id="{F5E4B5BD-568F-D048-9E84-137DD57786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558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Grey w/ Cust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ktangel 25">
            <a:extLst>
              <a:ext uri="{FF2B5EF4-FFF2-40B4-BE49-F238E27FC236}">
                <a16:creationId xmlns:a16="http://schemas.microsoft.com/office/drawing/2014/main" id="{4264526E-524D-8A42-8FC4-BF8B24026BA3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06916" y="420400"/>
            <a:ext cx="4143141" cy="101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4306916" y="1644431"/>
            <a:ext cx="4132442" cy="3078668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spcBef>
                <a:spcPts val="600"/>
              </a:spcBef>
              <a:buClr>
                <a:schemeClr val="bg1"/>
              </a:buClr>
              <a:tabLst/>
              <a:defRPr sz="1200">
                <a:solidFill>
                  <a:schemeClr val="bg1"/>
                </a:solidFill>
              </a:defRPr>
            </a:lvl2pPr>
            <a:lvl3pPr marL="979488" indent="-128588">
              <a:spcBef>
                <a:spcPts val="600"/>
              </a:spcBef>
              <a:buClr>
                <a:schemeClr val="bg1"/>
              </a:buClr>
              <a:tabLst/>
              <a:defRPr sz="900"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27AE79B-91AD-224D-BA77-9DD77E581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7503" y="123478"/>
            <a:ext cx="3884724" cy="48965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/>
              <a:t>Klicka på ikonen för att lägga till en bild</a:t>
            </a:r>
            <a:endParaRPr lang="en-US" noProof="0"/>
          </a:p>
        </p:txBody>
      </p:sp>
      <p:grpSp>
        <p:nvGrpSpPr>
          <p:cNvPr id="72" name="Grupp 71">
            <a:extLst>
              <a:ext uri="{FF2B5EF4-FFF2-40B4-BE49-F238E27FC236}">
                <a16:creationId xmlns:a16="http://schemas.microsoft.com/office/drawing/2014/main" id="{99B55DEA-ECA2-BA44-A4FB-DB07AAE2E36D}"/>
              </a:ext>
            </a:extLst>
          </p:cNvPr>
          <p:cNvGrpSpPr/>
          <p:nvPr userDrawn="1"/>
        </p:nvGrpSpPr>
        <p:grpSpPr>
          <a:xfrm>
            <a:off x="8751010" y="4142012"/>
            <a:ext cx="291834" cy="878401"/>
            <a:chOff x="8757495" y="997330"/>
            <a:chExt cx="291834" cy="878401"/>
          </a:xfrm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259C2157-A16C-E542-B144-05DE0D81ABA0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E6C8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74" name="Bildobjekt 73">
              <a:extLst>
                <a:ext uri="{FF2B5EF4-FFF2-40B4-BE49-F238E27FC236}">
                  <a16:creationId xmlns:a16="http://schemas.microsoft.com/office/drawing/2014/main" id="{A8EA877B-AB44-624E-AE98-1F9A59666A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25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Green w/ Cust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D4D73AB4-0965-9647-A8E4-2C33DB3C4D2C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4F46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F2FBC2F8-9D49-6A44-BD46-62666EA20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306916" y="420400"/>
            <a:ext cx="4143141" cy="101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42" name="Platshållare för innehåll 13">
            <a:extLst>
              <a:ext uri="{FF2B5EF4-FFF2-40B4-BE49-F238E27FC236}">
                <a16:creationId xmlns:a16="http://schemas.microsoft.com/office/drawing/2014/main" id="{5539E675-63FB-EC43-B8CB-41A7B96848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6916" y="1644431"/>
            <a:ext cx="4132442" cy="3078668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spcBef>
                <a:spcPts val="600"/>
              </a:spcBef>
              <a:buClr>
                <a:schemeClr val="bg1"/>
              </a:buClr>
              <a:tabLst/>
              <a:defRPr sz="1200">
                <a:solidFill>
                  <a:schemeClr val="bg1"/>
                </a:solidFill>
              </a:defRPr>
            </a:lvl2pPr>
            <a:lvl3pPr marL="979488" indent="-128588">
              <a:spcBef>
                <a:spcPts val="600"/>
              </a:spcBef>
              <a:buClr>
                <a:schemeClr val="bg1"/>
              </a:buClr>
              <a:tabLst/>
              <a:defRPr sz="900"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4350B0A8-209B-9F4D-8D1F-8E5CF9F3A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7503" y="123478"/>
            <a:ext cx="3884724" cy="48965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/>
              <a:t>Klicka på ikonen för att lägga till en bild</a:t>
            </a:r>
            <a:endParaRPr lang="en-US" noProof="0"/>
          </a:p>
        </p:txBody>
      </p:sp>
      <p:grpSp>
        <p:nvGrpSpPr>
          <p:cNvPr id="44" name="Grupp 43">
            <a:extLst>
              <a:ext uri="{FF2B5EF4-FFF2-40B4-BE49-F238E27FC236}">
                <a16:creationId xmlns:a16="http://schemas.microsoft.com/office/drawing/2014/main" id="{71EFA065-AE59-D140-9460-5E69B4B8716A}"/>
              </a:ext>
            </a:extLst>
          </p:cNvPr>
          <p:cNvGrpSpPr/>
          <p:nvPr userDrawn="1"/>
        </p:nvGrpSpPr>
        <p:grpSpPr>
          <a:xfrm>
            <a:off x="8751010" y="4142012"/>
            <a:ext cx="291834" cy="878401"/>
            <a:chOff x="8757495" y="997330"/>
            <a:chExt cx="291834" cy="878401"/>
          </a:xfrm>
        </p:grpSpPr>
        <p:sp>
          <p:nvSpPr>
            <p:cNvPr id="45" name="Rektangel 44">
              <a:extLst>
                <a:ext uri="{FF2B5EF4-FFF2-40B4-BE49-F238E27FC236}">
                  <a16:creationId xmlns:a16="http://schemas.microsoft.com/office/drawing/2014/main" id="{F263B201-1FDD-704B-9BF2-54DF989031EA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46" name="Bildobjekt 45">
              <a:extLst>
                <a:ext uri="{FF2B5EF4-FFF2-40B4-BE49-F238E27FC236}">
                  <a16:creationId xmlns:a16="http://schemas.microsoft.com/office/drawing/2014/main" id="{9E26CFE8-60C4-EC43-BD8B-B67D50018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95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Gallery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60A3D31D-1E52-9349-86E9-192B748AA9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58" y="3056680"/>
            <a:ext cx="2555776" cy="1437624"/>
          </a:xfrm>
          <a:prstGeom prst="rect">
            <a:avLst/>
          </a:prstGeom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EF313B21-6059-EB43-AF75-7B8567675088}"/>
              </a:ext>
            </a:extLst>
          </p:cNvPr>
          <p:cNvSpPr/>
          <p:nvPr userDrawn="1"/>
        </p:nvSpPr>
        <p:spPr bwMode="auto">
          <a:xfrm>
            <a:off x="4572000" y="118225"/>
            <a:ext cx="4464489" cy="2451725"/>
          </a:xfrm>
          <a:prstGeom prst="rect">
            <a:avLst/>
          </a:prstGeom>
          <a:solidFill>
            <a:srgbClr val="384F4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82464" y="2859783"/>
            <a:ext cx="3901504" cy="184857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rgbClr val="383F50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A17AB840-6515-DE4B-810D-79C1AA480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723" y="499210"/>
            <a:ext cx="3061613" cy="1722157"/>
          </a:xfrm>
          <a:prstGeom prst="rect">
            <a:avLst/>
          </a:prstGeom>
        </p:spPr>
      </p:pic>
      <p:sp>
        <p:nvSpPr>
          <p:cNvPr id="49" name="Rektangel 48">
            <a:extLst>
              <a:ext uri="{FF2B5EF4-FFF2-40B4-BE49-F238E27FC236}">
                <a16:creationId xmlns:a16="http://schemas.microsoft.com/office/drawing/2014/main" id="{EC224990-73D8-C344-8DF5-5983415C8597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991093C1-C3D5-6D4A-BF9C-F3A77F3FE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11" y="119018"/>
            <a:ext cx="4478365" cy="2451725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6D720A2D-EECD-3E4D-A039-AFD249F68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460" y="2562872"/>
            <a:ext cx="4460029" cy="2461610"/>
          </a:xfrm>
          <a:prstGeom prst="rect">
            <a:avLst/>
          </a:prstGeom>
        </p:spPr>
      </p:pic>
      <p:sp>
        <p:nvSpPr>
          <p:cNvPr id="52" name="Platshållare för innehåll 13">
            <a:extLst>
              <a:ext uri="{FF2B5EF4-FFF2-40B4-BE49-F238E27FC236}">
                <a16:creationId xmlns:a16="http://schemas.microsoft.com/office/drawing/2014/main" id="{0F504065-5DCF-6B41-8857-B603FCD3EDC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3843" y="411510"/>
            <a:ext cx="3853869" cy="1863329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540035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Galler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60A3D31D-1E52-9349-86E9-192B748AA9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58" y="3056680"/>
            <a:ext cx="2555776" cy="1437624"/>
          </a:xfrm>
          <a:prstGeom prst="rect">
            <a:avLst/>
          </a:prstGeom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EF313B21-6059-EB43-AF75-7B8567675088}"/>
              </a:ext>
            </a:extLst>
          </p:cNvPr>
          <p:cNvSpPr/>
          <p:nvPr userDrawn="1"/>
        </p:nvSpPr>
        <p:spPr bwMode="auto">
          <a:xfrm>
            <a:off x="4565764" y="121091"/>
            <a:ext cx="4465166" cy="2461570"/>
          </a:xfrm>
          <a:prstGeom prst="rect">
            <a:avLst/>
          </a:prstGeom>
          <a:solidFill>
            <a:srgbClr val="383F5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BE84AEF5-4CF4-B340-A28E-AE096737134E}"/>
              </a:ext>
            </a:extLst>
          </p:cNvPr>
          <p:cNvSpPr/>
          <p:nvPr userDrawn="1"/>
        </p:nvSpPr>
        <p:spPr bwMode="auto">
          <a:xfrm>
            <a:off x="144682" y="2569950"/>
            <a:ext cx="4442400" cy="2440800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5536" y="2859783"/>
            <a:ext cx="3889267" cy="184857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rgbClr val="383F50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A17AB840-6515-DE4B-810D-79C1AA480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723" y="499210"/>
            <a:ext cx="3061613" cy="1722157"/>
          </a:xfrm>
          <a:prstGeom prst="rect">
            <a:avLst/>
          </a:prstGeom>
        </p:spPr>
      </p:pic>
      <p:sp>
        <p:nvSpPr>
          <p:cNvPr id="16" name="Platshållare för innehåll 13">
            <a:extLst>
              <a:ext uri="{FF2B5EF4-FFF2-40B4-BE49-F238E27FC236}">
                <a16:creationId xmlns:a16="http://schemas.microsoft.com/office/drawing/2014/main" id="{00BFB12D-020F-B54E-A886-936F0D8688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3843" y="411510"/>
            <a:ext cx="3853869" cy="1863329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553F7FFE-F933-9D4A-BF4B-7E05EA5BEFA3}"/>
              </a:ext>
            </a:extLst>
          </p:cNvPr>
          <p:cNvPicPr preferRelativeResize="0"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74410"/>
            <a:ext cx="4463827" cy="2448000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6A375EDF-D117-8E4E-A29A-C2D7926657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46" y="127023"/>
            <a:ext cx="4457253" cy="2452093"/>
          </a:xfrm>
          <a:prstGeom prst="rect">
            <a:avLst/>
          </a:prstGeom>
        </p:spPr>
      </p:pic>
      <p:sp>
        <p:nvSpPr>
          <p:cNvPr id="41" name="Rektangel 40">
            <a:extLst>
              <a:ext uri="{FF2B5EF4-FFF2-40B4-BE49-F238E27FC236}">
                <a16:creationId xmlns:a16="http://schemas.microsoft.com/office/drawing/2014/main" id="{D086A25E-797F-AB48-8520-D0F6DC1BD675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Full Im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dobjekt 27">
            <a:extLst>
              <a:ext uri="{FF2B5EF4-FFF2-40B4-BE49-F238E27FC236}">
                <a16:creationId xmlns:a16="http://schemas.microsoft.com/office/drawing/2014/main" id="{55E7386B-9E15-324D-BB1F-007261F69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9"/>
          <a:stretch/>
        </p:blipFill>
        <p:spPr>
          <a:xfrm>
            <a:off x="102591" y="121975"/>
            <a:ext cx="8945391" cy="489804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6A7AB678-B7A3-EC4D-B3D5-E6C84A82A964}"/>
              </a:ext>
            </a:extLst>
          </p:cNvPr>
          <p:cNvSpPr/>
          <p:nvPr userDrawn="1"/>
        </p:nvSpPr>
        <p:spPr bwMode="auto">
          <a:xfrm>
            <a:off x="4574884" y="2578010"/>
            <a:ext cx="4486134" cy="2440800"/>
          </a:xfrm>
          <a:prstGeom prst="rect">
            <a:avLst/>
          </a:prstGeom>
          <a:solidFill>
            <a:schemeClr val="bg1">
              <a:alpha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BE84AEF5-4CF4-B340-A28E-AE096737134E}"/>
              </a:ext>
            </a:extLst>
          </p:cNvPr>
          <p:cNvSpPr/>
          <p:nvPr userDrawn="1"/>
        </p:nvSpPr>
        <p:spPr bwMode="auto">
          <a:xfrm>
            <a:off x="144682" y="2569950"/>
            <a:ext cx="4442400" cy="2440800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5537" y="412610"/>
            <a:ext cx="3892616" cy="184857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6" name="Platshållare för innehåll 13">
            <a:extLst>
              <a:ext uri="{FF2B5EF4-FFF2-40B4-BE49-F238E27FC236}">
                <a16:creationId xmlns:a16="http://schemas.microsoft.com/office/drawing/2014/main" id="{00BFB12D-020F-B54E-A886-936F0D8688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73843" y="2854669"/>
            <a:ext cx="3853869" cy="186332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rgbClr val="383F50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Klicka här för att ändra format på bakgrunexten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36AAC0E-C99D-4A44-8FF8-9698A24FA767}"/>
              </a:ext>
            </a:extLst>
          </p:cNvPr>
          <p:cNvSpPr/>
          <p:nvPr userDrawn="1"/>
        </p:nvSpPr>
        <p:spPr bwMode="auto">
          <a:xfrm>
            <a:off x="102591" y="121975"/>
            <a:ext cx="4473744" cy="2452749"/>
          </a:xfrm>
          <a:prstGeom prst="rect">
            <a:avLst/>
          </a:prstGeom>
          <a:solidFill>
            <a:srgbClr val="B4592F">
              <a:alpha val="85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36" name="Grupp 35">
            <a:extLst>
              <a:ext uri="{FF2B5EF4-FFF2-40B4-BE49-F238E27FC236}">
                <a16:creationId xmlns:a16="http://schemas.microsoft.com/office/drawing/2014/main" id="{7AD8914F-59E6-9A43-A518-C058DD32EB62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D4055B54-952D-3843-95DE-D8F4A98B7EB6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8" name="Bildobjekt 37">
              <a:extLst>
                <a:ext uri="{FF2B5EF4-FFF2-40B4-BE49-F238E27FC236}">
                  <a16:creationId xmlns:a16="http://schemas.microsoft.com/office/drawing/2014/main" id="{F69983AB-F2B1-6247-B252-AC2C033580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63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Full Im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338B1394-507D-AC40-A141-0282247C9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39" y="120434"/>
            <a:ext cx="8942437" cy="4902634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236AAC0E-C99D-4A44-8FF8-9698A24FA767}"/>
              </a:ext>
            </a:extLst>
          </p:cNvPr>
          <p:cNvSpPr/>
          <p:nvPr userDrawn="1"/>
        </p:nvSpPr>
        <p:spPr bwMode="auto">
          <a:xfrm>
            <a:off x="103239" y="120432"/>
            <a:ext cx="4473097" cy="2449518"/>
          </a:xfrm>
          <a:prstGeom prst="rect">
            <a:avLst/>
          </a:prstGeom>
          <a:solidFill>
            <a:srgbClr val="C49784">
              <a:alpha val="85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A7AB678-B7A3-EC4D-B3D5-E6C84A82A964}"/>
              </a:ext>
            </a:extLst>
          </p:cNvPr>
          <p:cNvSpPr/>
          <p:nvPr userDrawn="1"/>
        </p:nvSpPr>
        <p:spPr bwMode="auto">
          <a:xfrm>
            <a:off x="4574883" y="2573550"/>
            <a:ext cx="4470793" cy="2449517"/>
          </a:xfrm>
          <a:prstGeom prst="rect">
            <a:avLst/>
          </a:prstGeom>
          <a:solidFill>
            <a:srgbClr val="B4592F">
              <a:alpha val="85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BE84AEF5-4CF4-B340-A28E-AE096737134E}"/>
              </a:ext>
            </a:extLst>
          </p:cNvPr>
          <p:cNvSpPr/>
          <p:nvPr userDrawn="1"/>
        </p:nvSpPr>
        <p:spPr bwMode="auto">
          <a:xfrm>
            <a:off x="144682" y="2569950"/>
            <a:ext cx="4442400" cy="2440800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5537" y="412610"/>
            <a:ext cx="3892616" cy="184857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rgbClr val="383F50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6" name="Platshållare för innehåll 13">
            <a:extLst>
              <a:ext uri="{FF2B5EF4-FFF2-40B4-BE49-F238E27FC236}">
                <a16:creationId xmlns:a16="http://schemas.microsoft.com/office/drawing/2014/main" id="{00BFB12D-020F-B54E-A886-936F0D8688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3843" y="2854669"/>
            <a:ext cx="3853869" cy="186332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850900" indent="0"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FBE494CA-9C73-1440-92AB-ADD1E31A14C7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C3C576B7-8005-0248-9E93-6AF6A8DD41F5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25" name="Bildobjekt 24">
              <a:extLst>
                <a:ext uri="{FF2B5EF4-FFF2-40B4-BE49-F238E27FC236}">
                  <a16:creationId xmlns:a16="http://schemas.microsoft.com/office/drawing/2014/main" id="{BF96A123-F574-0F40-8088-E9E5F61F7E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8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ktangel 53">
            <a:extLst>
              <a:ext uri="{FF2B5EF4-FFF2-40B4-BE49-F238E27FC236}">
                <a16:creationId xmlns:a16="http://schemas.microsoft.com/office/drawing/2014/main" id="{A62854ED-A5BA-F748-8EC1-0481EEBC2A1D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7" y="2268886"/>
            <a:ext cx="3880430" cy="2499430"/>
          </a:xfrm>
          <a:noFill/>
          <a:ln w="6350">
            <a:noFill/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142" y="2268886"/>
            <a:ext cx="3880430" cy="2499429"/>
          </a:xfrm>
          <a:noFill/>
          <a:ln w="6350">
            <a:noFill/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395536" y="1779595"/>
            <a:ext cx="388043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9143" y="1779595"/>
            <a:ext cx="388043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51" name="Bildobjekt 50">
            <a:extLst>
              <a:ext uri="{FF2B5EF4-FFF2-40B4-BE49-F238E27FC236}">
                <a16:creationId xmlns:a16="http://schemas.microsoft.com/office/drawing/2014/main" id="{9B7FE925-2AA1-EB48-A2A2-DB727348D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2" y="119018"/>
            <a:ext cx="8940252" cy="1380368"/>
          </a:xfrm>
          <a:prstGeom prst="rect">
            <a:avLst/>
          </a:prstGeom>
        </p:spPr>
      </p:pic>
      <p:grpSp>
        <p:nvGrpSpPr>
          <p:cNvPr id="61" name="Grupp 60">
            <a:extLst>
              <a:ext uri="{FF2B5EF4-FFF2-40B4-BE49-F238E27FC236}">
                <a16:creationId xmlns:a16="http://schemas.microsoft.com/office/drawing/2014/main" id="{90E3CDBD-7AEF-A34E-9758-100B034D2640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62" name="Rektangel 61">
              <a:extLst>
                <a:ext uri="{FF2B5EF4-FFF2-40B4-BE49-F238E27FC236}">
                  <a16:creationId xmlns:a16="http://schemas.microsoft.com/office/drawing/2014/main" id="{049059D6-D4D9-8646-A8B3-16D3D0ED47F4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3F5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63" name="Bildobjekt 62">
              <a:extLst>
                <a:ext uri="{FF2B5EF4-FFF2-40B4-BE49-F238E27FC236}">
                  <a16:creationId xmlns:a16="http://schemas.microsoft.com/office/drawing/2014/main" id="{F4F9A95D-88E5-8A4A-93B4-55D8ACB92D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F850D2A6-2731-504B-9515-9CFF476649D8}"/>
              </a:ext>
            </a:extLst>
          </p:cNvPr>
          <p:cNvSpPr/>
          <p:nvPr userDrawn="1"/>
        </p:nvSpPr>
        <p:spPr bwMode="auto">
          <a:xfrm>
            <a:off x="107504" y="123478"/>
            <a:ext cx="8927338" cy="4896544"/>
          </a:xfrm>
          <a:prstGeom prst="rect">
            <a:avLst/>
          </a:prstGeom>
          <a:solidFill>
            <a:srgbClr val="3E6C80"/>
          </a:solidFill>
          <a:ln w="12700" cap="flat" cmpd="sng" algn="ctr">
            <a:solidFill>
              <a:srgbClr val="3E6C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7" y="2268886"/>
            <a:ext cx="3880430" cy="2499430"/>
          </a:xfrm>
          <a:noFill/>
          <a:ln w="6350">
            <a:noFill/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142" y="2268886"/>
            <a:ext cx="3880430" cy="2499429"/>
          </a:xfrm>
          <a:noFill/>
          <a:ln w="6350">
            <a:noFill/>
          </a:ln>
        </p:spPr>
        <p:txBody>
          <a:bodyPr tIns="90000" bIns="90000"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6286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2pPr>
            <a:lvl3pPr marL="979488" indent="-128588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9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3pPr>
            <a:lvl4pPr>
              <a:lnSpc>
                <a:spcPct val="150000"/>
              </a:lnSpc>
              <a:defRPr sz="1600">
                <a:latin typeface="Rockwell"/>
                <a:cs typeface="Rockwell"/>
              </a:defRPr>
            </a:lvl4pPr>
            <a:lvl5pPr>
              <a:lnSpc>
                <a:spcPct val="150000"/>
              </a:lnSpc>
              <a:defRPr sz="1600">
                <a:latin typeface="Rockwell"/>
                <a:cs typeface="Rockwel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395536" y="1779595"/>
            <a:ext cx="388043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9143" y="1779595"/>
            <a:ext cx="388043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D47CD76C-2C67-CC40-98F7-954F7D048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53323" y="414000"/>
            <a:ext cx="878400" cy="291253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D08FCFF-9875-B842-9001-CFEFF9694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3" y="120426"/>
            <a:ext cx="8935341" cy="1374500"/>
          </a:xfrm>
          <a:prstGeom prst="rect">
            <a:avLst/>
          </a:prstGeom>
        </p:spPr>
      </p:pic>
      <p:grpSp>
        <p:nvGrpSpPr>
          <p:cNvPr id="21" name="Grupp 20">
            <a:extLst>
              <a:ext uri="{FF2B5EF4-FFF2-40B4-BE49-F238E27FC236}">
                <a16:creationId xmlns:a16="http://schemas.microsoft.com/office/drawing/2014/main" id="{8B8F065F-9DFC-4C4A-B672-B8404CC48B4B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E0074D59-D0B3-9E46-910C-8D6D1E545656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23" name="Bildobjekt 22">
              <a:extLst>
                <a:ext uri="{FF2B5EF4-FFF2-40B4-BE49-F238E27FC236}">
                  <a16:creationId xmlns:a16="http://schemas.microsoft.com/office/drawing/2014/main" id="{D96C9D83-148A-C347-BF44-B355756E49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23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8757" y="1010381"/>
            <a:ext cx="8345176" cy="3712717"/>
          </a:xfrm>
        </p:spPr>
        <p:txBody>
          <a:bodyPr/>
          <a:lstStyle>
            <a:lvl1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1pPr>
            <a:lvl2pPr marL="628650" indent="-17145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2pPr>
            <a:lvl3pPr marL="979488" indent="-128588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>
                <a:solidFill>
                  <a:srgbClr val="383F50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5127A7E8-0724-7946-B3D8-3B4B9F54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128305"/>
            <a:ext cx="8052613" cy="878400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D4B50DA-B224-4947-956D-BD5E5D54B14F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EA805856-2E1A-AC48-8BE4-0B10A05DE76B}"/>
              </a:ext>
            </a:extLst>
          </p:cNvPr>
          <p:cNvSpPr/>
          <p:nvPr userDrawn="1"/>
        </p:nvSpPr>
        <p:spPr bwMode="auto">
          <a:xfrm>
            <a:off x="35496" y="51470"/>
            <a:ext cx="9073008" cy="504056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089C6F51-212D-FF4B-A275-6E2AF9E38E82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28" name="Rektangel 27">
              <a:extLst>
                <a:ext uri="{FF2B5EF4-FFF2-40B4-BE49-F238E27FC236}">
                  <a16:creationId xmlns:a16="http://schemas.microsoft.com/office/drawing/2014/main" id="{8D3B088F-0FDF-1941-95C9-B627C3E899A5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3F5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29" name="Bildobjekt 28">
              <a:extLst>
                <a:ext uri="{FF2B5EF4-FFF2-40B4-BE49-F238E27FC236}">
                  <a16:creationId xmlns:a16="http://schemas.microsoft.com/office/drawing/2014/main" id="{46C7A3DA-4B5C-8E4E-816F-231B5B6902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ject Only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37C243B5-D70A-DC45-8119-ED736C5D0A90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9" name="Rubrik 11">
            <a:extLst>
              <a:ext uri="{FF2B5EF4-FFF2-40B4-BE49-F238E27FC236}">
                <a16:creationId xmlns:a16="http://schemas.microsoft.com/office/drawing/2014/main" id="{C122A017-42C3-2A48-9753-E19CA368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2" y="118929"/>
            <a:ext cx="8051875" cy="8784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grpSp>
        <p:nvGrpSpPr>
          <p:cNvPr id="11" name="Grupp 10">
            <a:extLst>
              <a:ext uri="{FF2B5EF4-FFF2-40B4-BE49-F238E27FC236}">
                <a16:creationId xmlns:a16="http://schemas.microsoft.com/office/drawing/2014/main" id="{B2B44BD2-3D73-6B47-841D-91B012F4B62C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FD975D0A-A04C-1E48-AC69-250CEFA3F9D2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5DD7C38B-39C9-2241-9B01-161560CC0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95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ject Only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1">
            <a:extLst>
              <a:ext uri="{FF2B5EF4-FFF2-40B4-BE49-F238E27FC236}">
                <a16:creationId xmlns:a16="http://schemas.microsoft.com/office/drawing/2014/main" id="{AB0B4894-E7A3-3A4A-98E8-0326B8E0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2" y="118929"/>
            <a:ext cx="8051875" cy="878401"/>
          </a:xfrm>
        </p:spPr>
        <p:txBody>
          <a:bodyPr/>
          <a:lstStyle>
            <a:lvl1pPr>
              <a:defRPr>
                <a:solidFill>
                  <a:srgbClr val="383F50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23DC2671-406D-E148-BA84-6751C7DEE955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7" name="Grupp 6">
            <a:extLst>
              <a:ext uri="{FF2B5EF4-FFF2-40B4-BE49-F238E27FC236}">
                <a16:creationId xmlns:a16="http://schemas.microsoft.com/office/drawing/2014/main" id="{C7FE0892-2FA2-8D45-A2A5-9E2B8355B639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E44B72AD-7312-DB40-841B-3CCCB90C3C10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3F5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9" name="Bildobjekt 8">
              <a:extLst>
                <a:ext uri="{FF2B5EF4-FFF2-40B4-BE49-F238E27FC236}">
                  <a16:creationId xmlns:a16="http://schemas.microsoft.com/office/drawing/2014/main" id="{E2EBFB8F-3B93-AE44-8BA6-45EED53FA5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7064A8E-C26B-D24A-B2E4-88C98FB5CB7F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64CE3A16-8CE2-F042-A4C7-77DE997B8EDC}"/>
              </a:ext>
            </a:extLst>
          </p:cNvPr>
          <p:cNvGrpSpPr/>
          <p:nvPr userDrawn="1"/>
        </p:nvGrpSpPr>
        <p:grpSpPr>
          <a:xfrm>
            <a:off x="8751010" y="4141621"/>
            <a:ext cx="291834" cy="878401"/>
            <a:chOff x="8757495" y="997330"/>
            <a:chExt cx="291834" cy="878401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6DAEF041-FDB9-F14C-B960-070CD44F1D7E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3F5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5" name="Bildobjekt 4">
              <a:extLst>
                <a:ext uri="{FF2B5EF4-FFF2-40B4-BE49-F238E27FC236}">
                  <a16:creationId xmlns:a16="http://schemas.microsoft.com/office/drawing/2014/main" id="{3925C644-6A59-4940-9ABC-D4D8B1184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04" y="123478"/>
            <a:ext cx="8928992" cy="489654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/>
              <a:t>Klicka på ikonen för att lägga till en bild</a:t>
            </a:r>
            <a:endParaRPr lang="en-U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962CB3B3-4917-4846-B8F4-AA3074FA7F2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91" y="120432"/>
            <a:ext cx="8943278" cy="4906537"/>
          </a:xfrm>
          <a:prstGeom prst="rect">
            <a:avLst/>
          </a:prstGeom>
        </p:spPr>
      </p:pic>
      <p:pic>
        <p:nvPicPr>
          <p:cNvPr id="22" name="Bildobjekt 21">
            <a:extLst>
              <a:ext uri="{FF2B5EF4-FFF2-40B4-BE49-F238E27FC236}">
                <a16:creationId xmlns:a16="http://schemas.microsoft.com/office/drawing/2014/main" id="{953694E6-E8B3-CD42-9AC8-523149D59C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40" y="556639"/>
            <a:ext cx="7164842" cy="4030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579" y="1336323"/>
            <a:ext cx="7164842" cy="1512168"/>
          </a:xfrm>
        </p:spPr>
        <p:txBody>
          <a:bodyPr anchor="b">
            <a:noAutofit/>
          </a:bodyPr>
          <a:lstStyle>
            <a:lvl1pPr algn="ctr"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579" y="2859782"/>
            <a:ext cx="7164841" cy="506835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noProof="0"/>
              <a:t>Klicka här för att ändra mall för underrubrikformat</a:t>
            </a:r>
            <a:endParaRPr lang="en-US" noProof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172E7EE5-589A-E442-A9BE-BA0A1AB647BE}"/>
              </a:ext>
            </a:extLst>
          </p:cNvPr>
          <p:cNvGrpSpPr/>
          <p:nvPr userDrawn="1"/>
        </p:nvGrpSpPr>
        <p:grpSpPr>
          <a:xfrm rot="5400000">
            <a:off x="4426083" y="-171652"/>
            <a:ext cx="291834" cy="878401"/>
            <a:chOff x="8757495" y="997330"/>
            <a:chExt cx="291834" cy="878401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E36BEBF2-0945-614A-BBA1-130BA729D710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16" name="Bildobjekt 15">
              <a:extLst>
                <a:ext uri="{FF2B5EF4-FFF2-40B4-BE49-F238E27FC236}">
                  <a16:creationId xmlns:a16="http://schemas.microsoft.com/office/drawing/2014/main" id="{280E4DFB-F85D-3F45-8EBB-C3FD3137B7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  <p:sp>
        <p:nvSpPr>
          <p:cNvPr id="9" name="Rektangel 8">
            <a:extLst>
              <a:ext uri="{FF2B5EF4-FFF2-40B4-BE49-F238E27FC236}">
                <a16:creationId xmlns:a16="http://schemas.microsoft.com/office/drawing/2014/main" id="{FDEECDAD-6675-8546-AAF6-27CAEA29F32F}"/>
              </a:ext>
            </a:extLst>
          </p:cNvPr>
          <p:cNvSpPr/>
          <p:nvPr userDrawn="1"/>
        </p:nvSpPr>
        <p:spPr bwMode="auto">
          <a:xfrm>
            <a:off x="0" y="0"/>
            <a:ext cx="9144000" cy="11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3F62EC96-3C93-9E4E-9A3E-1E0FCC8747A6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"/>
          <a:stretch/>
        </p:blipFill>
        <p:spPr>
          <a:xfrm>
            <a:off x="98130" y="120432"/>
            <a:ext cx="8947739" cy="490653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AD4D9EB-1B02-1B48-976F-EFBCC01C8F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00" y="558000"/>
            <a:ext cx="7167998" cy="4031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0723241-44C6-494C-9DC2-7638BC600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579" y="1328508"/>
            <a:ext cx="7164842" cy="1512168"/>
          </a:xfrm>
        </p:spPr>
        <p:txBody>
          <a:bodyPr anchor="b">
            <a:noAutofit/>
          </a:bodyPr>
          <a:lstStyle>
            <a:lvl1pPr algn="ctr"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E33F675-BAE8-084D-A554-C6FA66DAC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579" y="2851424"/>
            <a:ext cx="7164841" cy="506835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noProof="0"/>
              <a:t>Klicka här för att ändra mall för underrubrikformat</a:t>
            </a:r>
            <a:endParaRPr lang="en-US" noProof="0"/>
          </a:p>
        </p:txBody>
      </p:sp>
      <p:grpSp>
        <p:nvGrpSpPr>
          <p:cNvPr id="15" name="Grupp 14">
            <a:extLst>
              <a:ext uri="{FF2B5EF4-FFF2-40B4-BE49-F238E27FC236}">
                <a16:creationId xmlns:a16="http://schemas.microsoft.com/office/drawing/2014/main" id="{589C8AC4-EA5C-2A4C-87E2-6D4B9C5C0944}"/>
              </a:ext>
            </a:extLst>
          </p:cNvPr>
          <p:cNvGrpSpPr/>
          <p:nvPr userDrawn="1"/>
        </p:nvGrpSpPr>
        <p:grpSpPr>
          <a:xfrm rot="5400000">
            <a:off x="4426083" y="-171652"/>
            <a:ext cx="291834" cy="878401"/>
            <a:chOff x="8757495" y="997330"/>
            <a:chExt cx="291834" cy="878401"/>
          </a:xfrm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8962D87-682C-8E4A-A18F-D7036E2BF5CB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4F4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19" name="Bildobjekt 18">
              <a:extLst>
                <a:ext uri="{FF2B5EF4-FFF2-40B4-BE49-F238E27FC236}">
                  <a16:creationId xmlns:a16="http://schemas.microsoft.com/office/drawing/2014/main" id="{2D8F7D11-00B8-A142-8058-A96220995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90159CAE-3E80-6640-9008-B62065358510}"/>
              </a:ext>
            </a:extLst>
          </p:cNvPr>
          <p:cNvSpPr/>
          <p:nvPr userDrawn="1"/>
        </p:nvSpPr>
        <p:spPr bwMode="auto">
          <a:xfrm>
            <a:off x="0" y="0"/>
            <a:ext cx="9144000" cy="11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8624DA8A-68AD-AD41-9C6E-3D2538DD2856}"/>
              </a:ext>
            </a:extLst>
          </p:cNvPr>
          <p:cNvSpPr/>
          <p:nvPr userDrawn="1"/>
        </p:nvSpPr>
        <p:spPr bwMode="auto">
          <a:xfrm>
            <a:off x="138211" y="133194"/>
            <a:ext cx="8868350" cy="4880925"/>
          </a:xfrm>
          <a:prstGeom prst="rect">
            <a:avLst/>
          </a:prstGeom>
          <a:solidFill>
            <a:srgbClr val="B4592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93EED58-9B86-D346-B3B5-332392C19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707075"/>
            <a:ext cx="5544616" cy="3118847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A4C74A54-F971-9C44-BD8C-0E0BE14D36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16800" y="427705"/>
            <a:ext cx="882074" cy="2930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AE61D0B-D70F-B04F-A79D-4A66DDA80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579" y="1998465"/>
            <a:ext cx="7164842" cy="1292724"/>
          </a:xfrm>
        </p:spPr>
        <p:txBody>
          <a:bodyPr anchor="b">
            <a:noAutofit/>
          </a:bodyPr>
          <a:lstStyle>
            <a:lvl1pPr algn="l"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r>
              <a:rPr lang="sv-SE" noProof="0"/>
              <a:t>Klicka här för att ändra mall för rubrikformat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81056E2-1475-2A4C-B74B-9A88A06FD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579" y="3298303"/>
            <a:ext cx="7164841" cy="506835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noProof="0"/>
              <a:t>Klicka här för att ändra mall för underrubrikformat</a:t>
            </a:r>
          </a:p>
        </p:txBody>
      </p:sp>
    </p:spTree>
    <p:extLst>
      <p:ext uri="{BB962C8B-B14F-4D97-AF65-F5344CB8AC3E}">
        <p14:creationId xmlns:p14="http://schemas.microsoft.com/office/powerpoint/2010/main" val="9039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8624DA8A-68AD-AD41-9C6E-3D2538DD2856}"/>
              </a:ext>
            </a:extLst>
          </p:cNvPr>
          <p:cNvSpPr/>
          <p:nvPr userDrawn="1"/>
        </p:nvSpPr>
        <p:spPr bwMode="auto">
          <a:xfrm>
            <a:off x="138211" y="129991"/>
            <a:ext cx="8868350" cy="4880925"/>
          </a:xfrm>
          <a:prstGeom prst="rect">
            <a:avLst/>
          </a:prstGeom>
          <a:solidFill>
            <a:srgbClr val="384F4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93EED58-9B86-D346-B3B5-332392C19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249621"/>
            <a:ext cx="5456827" cy="306946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4AA733C-F14C-9941-B08E-9206B16B6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19289" y="429471"/>
            <a:ext cx="882075" cy="292472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CE197C3F-7CC3-DC4C-A13E-F6724FD3DB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01" y="1964868"/>
            <a:ext cx="3485603" cy="19606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AE61D0B-D70F-B04F-A79D-4A66DDA80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579" y="1998465"/>
            <a:ext cx="7164842" cy="1292724"/>
          </a:xfrm>
        </p:spPr>
        <p:txBody>
          <a:bodyPr anchor="b">
            <a:noAutofit/>
          </a:bodyPr>
          <a:lstStyle>
            <a:lvl1pPr algn="l"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r>
              <a:rPr lang="sv-SE" noProof="0"/>
              <a:t>Klicka här för att ändra mall för rubrikformat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81056E2-1475-2A4C-B74B-9A88A06FD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579" y="3298302"/>
            <a:ext cx="7164841" cy="506835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noProof="0"/>
              <a:t>Klicka här för att ändra mall för underrubrikformat</a:t>
            </a:r>
          </a:p>
        </p:txBody>
      </p:sp>
    </p:spTree>
    <p:extLst>
      <p:ext uri="{BB962C8B-B14F-4D97-AF65-F5344CB8AC3E}">
        <p14:creationId xmlns:p14="http://schemas.microsoft.com/office/powerpoint/2010/main" val="40096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E57644F-B32F-1B4C-9EF2-E15003A225FF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65217A0-7BF5-404B-B4B9-91042B931930}"/>
              </a:ext>
            </a:extLst>
          </p:cNvPr>
          <p:cNvSpPr txBox="1"/>
          <p:nvPr userDrawn="1"/>
        </p:nvSpPr>
        <p:spPr>
          <a:xfrm>
            <a:off x="2832582" y="2417862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>
                <a:solidFill>
                  <a:schemeClr val="bg1"/>
                </a:solidFill>
                <a:latin typeface="Georgia" panose="02040502050405020303" pitchFamily="18" charset="0"/>
              </a:rPr>
              <a:t>Business impact through smart decisions.</a:t>
            </a:r>
            <a:endParaRPr lang="en-US" sz="1400" b="0" i="0" baseline="0" noProof="0">
              <a:solidFill>
                <a:schemeClr val="bg1"/>
              </a:solidFill>
              <a:latin typeface="Rockwell Std Light" charset="0"/>
              <a:ea typeface="Rockwell Std Light" charset="0"/>
              <a:cs typeface="Rockwell Std Light" charset="0"/>
            </a:endParaRPr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C191DEAE-EB93-8D4F-A41C-77D4C6CAC60E}"/>
              </a:ext>
            </a:extLst>
          </p:cNvPr>
          <p:cNvGrpSpPr/>
          <p:nvPr userDrawn="1"/>
        </p:nvGrpSpPr>
        <p:grpSpPr>
          <a:xfrm rot="5400000">
            <a:off x="4426082" y="4425799"/>
            <a:ext cx="291834" cy="878401"/>
            <a:chOff x="8757495" y="997330"/>
            <a:chExt cx="291834" cy="878401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D40F1CE1-DD5A-0745-AF68-F410FC546A5B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EFE8392B-F0EF-C849-B9D6-E4D878B49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  <p:sp>
        <p:nvSpPr>
          <p:cNvPr id="16" name="Rektangel 15">
            <a:extLst>
              <a:ext uri="{FF2B5EF4-FFF2-40B4-BE49-F238E27FC236}">
                <a16:creationId xmlns:a16="http://schemas.microsoft.com/office/drawing/2014/main" id="{F2081A36-7F2C-3A4F-9D78-0946481390F4}"/>
              </a:ext>
            </a:extLst>
          </p:cNvPr>
          <p:cNvSpPr/>
          <p:nvPr userDrawn="1"/>
        </p:nvSpPr>
        <p:spPr bwMode="auto">
          <a:xfrm>
            <a:off x="0" y="5013073"/>
            <a:ext cx="9144000" cy="13156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latin typeface="Rockwell"/>
                <a:cs typeface="Rockwell"/>
              </a:defRPr>
            </a:lvl1pPr>
            <a:lvl2pPr>
              <a:lnSpc>
                <a:spcPct val="150000"/>
              </a:lnSpc>
              <a:buFont typeface="Wingdings" pitchFamily="2" charset="2"/>
              <a:buChar char="§"/>
              <a:defRPr>
                <a:latin typeface="Rockwell"/>
                <a:cs typeface="Rockwell"/>
              </a:defRPr>
            </a:lvl2pPr>
            <a:lvl3pPr>
              <a:lnSpc>
                <a:spcPct val="150000"/>
              </a:lnSpc>
              <a:buFont typeface="Wingdings" pitchFamily="2" charset="2"/>
              <a:buChar char="§"/>
              <a:defRPr baseline="0">
                <a:latin typeface="Rockwell"/>
                <a:cs typeface="Rockwell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43852" cy="342900"/>
          </a:xfrm>
        </p:spPr>
        <p:txBody>
          <a:bodyPr/>
          <a:lstStyle>
            <a:lvl1pPr>
              <a:defRPr>
                <a:latin typeface="Rockwell"/>
                <a:cs typeface="Rockwell"/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10714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>
            <a:extLst>
              <a:ext uri="{FF2B5EF4-FFF2-40B4-BE49-F238E27FC236}">
                <a16:creationId xmlns:a16="http://schemas.microsoft.com/office/drawing/2014/main" id="{DFB437D4-BA6C-8546-A9D3-5D698590730F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7" y="1013057"/>
            <a:ext cx="3878520" cy="3710042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5127A7E8-0724-7946-B3D8-3B4B9F54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7" y="123479"/>
            <a:ext cx="8043514" cy="8738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5" name="Platshållare för innehåll 13">
            <a:extLst>
              <a:ext uri="{FF2B5EF4-FFF2-40B4-BE49-F238E27FC236}">
                <a16:creationId xmlns:a16="http://schemas.microsoft.com/office/drawing/2014/main" id="{3A8ABE25-F9A2-694B-B81E-5EE2D3A0D8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1013057"/>
            <a:ext cx="3868961" cy="3716394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B994316C-9E48-C14F-95DB-F1EDFCBDF315}"/>
              </a:ext>
            </a:extLst>
          </p:cNvPr>
          <p:cNvSpPr/>
          <p:nvPr userDrawn="1"/>
        </p:nvSpPr>
        <p:spPr bwMode="auto">
          <a:xfrm>
            <a:off x="35496" y="51470"/>
            <a:ext cx="9073008" cy="504056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36" name="Grupp 35">
            <a:extLst>
              <a:ext uri="{FF2B5EF4-FFF2-40B4-BE49-F238E27FC236}">
                <a16:creationId xmlns:a16="http://schemas.microsoft.com/office/drawing/2014/main" id="{9F5A67F7-C72C-9843-A97B-F3483697A903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C4517092-85AF-5744-9949-21D8093BC0A1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8" name="Bildobjekt 37">
              <a:extLst>
                <a:ext uri="{FF2B5EF4-FFF2-40B4-BE49-F238E27FC236}">
                  <a16:creationId xmlns:a16="http://schemas.microsoft.com/office/drawing/2014/main" id="{96D07036-1A61-4C45-92AB-5AC33F6BB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66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27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80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6" y="1017087"/>
            <a:ext cx="3881347" cy="3726650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rgbClr val="383F50"/>
                </a:solidFill>
              </a:defRPr>
            </a:lvl1pPr>
            <a:lvl2pPr marL="628650" indent="-171450">
              <a:spcBef>
                <a:spcPts val="600"/>
              </a:spcBef>
              <a:tabLst/>
              <a:defRPr>
                <a:solidFill>
                  <a:srgbClr val="383F50"/>
                </a:solidFill>
              </a:defRPr>
            </a:lvl2pPr>
            <a:lvl3pPr marL="979488" indent="-128588">
              <a:spcBef>
                <a:spcPts val="600"/>
              </a:spcBef>
              <a:tabLst/>
              <a:defRPr>
                <a:solidFill>
                  <a:srgbClr val="383F50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5127A7E8-0724-7946-B3D8-3B4B9F54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6" y="123478"/>
            <a:ext cx="8052610" cy="88690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5" name="Platshållare för innehåll 13">
            <a:extLst>
              <a:ext uri="{FF2B5EF4-FFF2-40B4-BE49-F238E27FC236}">
                <a16:creationId xmlns:a16="http://schemas.microsoft.com/office/drawing/2014/main" id="{3A8ABE25-F9A2-694B-B81E-5EE2D3A0D8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2" y="1017088"/>
            <a:ext cx="3878054" cy="3726650"/>
          </a:xfrm>
        </p:spPr>
        <p:txBody>
          <a:bodyPr/>
          <a:lstStyle>
            <a:lvl1pPr marL="228600" indent="-228600">
              <a:spcBef>
                <a:spcPts val="1200"/>
              </a:spcBef>
              <a:tabLst/>
              <a:defRPr>
                <a:solidFill>
                  <a:srgbClr val="383F50"/>
                </a:solidFill>
              </a:defRPr>
            </a:lvl1pPr>
            <a:lvl2pPr marL="628650" indent="-171450">
              <a:spcBef>
                <a:spcPts val="600"/>
              </a:spcBef>
              <a:tabLst/>
              <a:defRPr>
                <a:solidFill>
                  <a:srgbClr val="383F50"/>
                </a:solidFill>
              </a:defRPr>
            </a:lvl2pPr>
            <a:lvl3pPr marL="979488" indent="-128588">
              <a:spcBef>
                <a:spcPts val="600"/>
              </a:spcBef>
              <a:tabLst/>
              <a:defRPr>
                <a:solidFill>
                  <a:srgbClr val="383F50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BB1F8ACE-56FD-DD44-8E14-B66079F4F090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noFill/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994F59CC-3AD4-0840-A07E-941F562EBE3F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451318C2-1EC1-5548-81AB-47B421CA7A31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83F5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4" name="Bildobjekt 33">
              <a:extLst>
                <a:ext uri="{FF2B5EF4-FFF2-40B4-BE49-F238E27FC236}">
                  <a16:creationId xmlns:a16="http://schemas.microsoft.com/office/drawing/2014/main" id="{F3EA82BC-D1BC-784E-A3B8-32D5B0965F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56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ktangel 23">
            <a:extLst>
              <a:ext uri="{FF2B5EF4-FFF2-40B4-BE49-F238E27FC236}">
                <a16:creationId xmlns:a16="http://schemas.microsoft.com/office/drawing/2014/main" id="{0AAD3843-5B48-9F4E-BB6A-3EB8835CF994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B4592F"/>
          </a:solidFill>
          <a:ln w="12700" cap="flat" cmpd="sng" algn="ctr">
            <a:solidFill>
              <a:srgbClr val="B459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7446" y="2859787"/>
            <a:ext cx="8346487" cy="93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6" y="3795885"/>
            <a:ext cx="8346487" cy="92721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tabLst/>
              <a:defRPr sz="1500">
                <a:solidFill>
                  <a:schemeClr val="bg1"/>
                </a:solidFill>
              </a:defRPr>
            </a:lvl1pPr>
            <a:lvl2pPr marL="4572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8509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728904B-0929-B94B-B136-FE9518522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24" y="122831"/>
            <a:ext cx="8921572" cy="2736956"/>
          </a:xfrm>
          <a:prstGeom prst="rect">
            <a:avLst/>
          </a:prstGeom>
        </p:spPr>
      </p:pic>
      <p:grpSp>
        <p:nvGrpSpPr>
          <p:cNvPr id="33" name="Grupp 32">
            <a:extLst>
              <a:ext uri="{FF2B5EF4-FFF2-40B4-BE49-F238E27FC236}">
                <a16:creationId xmlns:a16="http://schemas.microsoft.com/office/drawing/2014/main" id="{55D8D253-F196-284F-BD11-83EF67EFBB5C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4" name="Rektangel 33">
              <a:extLst>
                <a:ext uri="{FF2B5EF4-FFF2-40B4-BE49-F238E27FC236}">
                  <a16:creationId xmlns:a16="http://schemas.microsoft.com/office/drawing/2014/main" id="{7B01B533-9467-0247-BE80-0C0F14BAD045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5" name="Bildobjekt 34">
              <a:extLst>
                <a:ext uri="{FF2B5EF4-FFF2-40B4-BE49-F238E27FC236}">
                  <a16:creationId xmlns:a16="http://schemas.microsoft.com/office/drawing/2014/main" id="{4CEAC9AA-02F6-5A4F-80E4-F61C60AFE8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79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29">
            <a:extLst>
              <a:ext uri="{FF2B5EF4-FFF2-40B4-BE49-F238E27FC236}">
                <a16:creationId xmlns:a16="http://schemas.microsoft.com/office/drawing/2014/main" id="{BB0F1175-F012-114D-B64D-B648644F786A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E72CEF9-EF8B-EA4D-AB18-5E4291ABF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118929"/>
            <a:ext cx="8928992" cy="2736224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671" y="2864037"/>
            <a:ext cx="8053110" cy="9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5671" y="3795885"/>
            <a:ext cx="8053110" cy="92721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tabLst/>
              <a:defRPr sz="1500">
                <a:solidFill>
                  <a:schemeClr val="bg1"/>
                </a:solidFill>
              </a:defRPr>
            </a:lvl1pPr>
            <a:lvl2pPr marL="4572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8509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grpSp>
        <p:nvGrpSpPr>
          <p:cNvPr id="44" name="Grupp 43">
            <a:extLst>
              <a:ext uri="{FF2B5EF4-FFF2-40B4-BE49-F238E27FC236}">
                <a16:creationId xmlns:a16="http://schemas.microsoft.com/office/drawing/2014/main" id="{218C401A-A126-BB40-BFB8-EB6CD1AD7EE6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45" name="Rektangel 44">
              <a:extLst>
                <a:ext uri="{FF2B5EF4-FFF2-40B4-BE49-F238E27FC236}">
                  <a16:creationId xmlns:a16="http://schemas.microsoft.com/office/drawing/2014/main" id="{50DCE324-7037-6B48-9DA3-FDCF4DFD7D32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46" name="Bildobjekt 45">
              <a:extLst>
                <a:ext uri="{FF2B5EF4-FFF2-40B4-BE49-F238E27FC236}">
                  <a16:creationId xmlns:a16="http://schemas.microsoft.com/office/drawing/2014/main" id="{D12C2028-5CB8-4546-9AA5-E10B43BA82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78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ktangel 44">
            <a:extLst>
              <a:ext uri="{FF2B5EF4-FFF2-40B4-BE49-F238E27FC236}">
                <a16:creationId xmlns:a16="http://schemas.microsoft.com/office/drawing/2014/main" id="{748D14DC-79A3-DB46-8E3E-95DA8E8B8B9C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E6C80"/>
          </a:solidFill>
          <a:ln w="12700" cap="flat" cmpd="sng" algn="ctr">
            <a:solidFill>
              <a:srgbClr val="3E6C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5" y="3795885"/>
            <a:ext cx="8036657" cy="92721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tabLst/>
              <a:defRPr sz="1500">
                <a:solidFill>
                  <a:schemeClr val="bg1"/>
                </a:solidFill>
              </a:defRPr>
            </a:lvl1pPr>
            <a:lvl2pPr marL="4572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8509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33AECFC-4D30-894F-B94D-B45494DBF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7447" y="2859788"/>
            <a:ext cx="8036656" cy="93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pic>
        <p:nvPicPr>
          <p:cNvPr id="32" name="Bildobjekt 31">
            <a:extLst>
              <a:ext uri="{FF2B5EF4-FFF2-40B4-BE49-F238E27FC236}">
                <a16:creationId xmlns:a16="http://schemas.microsoft.com/office/drawing/2014/main" id="{822D8039-DFF7-A74A-961A-45AC90BAC9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123478"/>
            <a:ext cx="8928991" cy="2736310"/>
          </a:xfrm>
          <a:prstGeom prst="rect">
            <a:avLst/>
          </a:prstGeom>
        </p:spPr>
      </p:pic>
      <p:grpSp>
        <p:nvGrpSpPr>
          <p:cNvPr id="48" name="Grupp 47">
            <a:extLst>
              <a:ext uri="{FF2B5EF4-FFF2-40B4-BE49-F238E27FC236}">
                <a16:creationId xmlns:a16="http://schemas.microsoft.com/office/drawing/2014/main" id="{7EBEA2DB-E58A-C948-A23C-31D76A1ED74B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49" name="Rektangel 48">
              <a:extLst>
                <a:ext uri="{FF2B5EF4-FFF2-40B4-BE49-F238E27FC236}">
                  <a16:creationId xmlns:a16="http://schemas.microsoft.com/office/drawing/2014/main" id="{BF4468F5-8756-754D-AE37-94C7F4903126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C49784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50" name="Bildobjekt 49">
              <a:extLst>
                <a:ext uri="{FF2B5EF4-FFF2-40B4-BE49-F238E27FC236}">
                  <a16:creationId xmlns:a16="http://schemas.microsoft.com/office/drawing/2014/main" id="{65DCE764-08D2-CB49-A11E-9E2652C611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492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Grey w/ Cust Im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>
            <a:extLst>
              <a:ext uri="{FF2B5EF4-FFF2-40B4-BE49-F238E27FC236}">
                <a16:creationId xmlns:a16="http://schemas.microsoft.com/office/drawing/2014/main" id="{8F2C6709-C845-BF44-BFD4-70C4D2B41B3F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383F50"/>
          </a:solidFill>
          <a:ln w="12700" cap="flat" cmpd="sng" algn="ctr">
            <a:solidFill>
              <a:srgbClr val="383F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7446" y="2859782"/>
            <a:ext cx="8052613" cy="93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6" y="3795885"/>
            <a:ext cx="8052613" cy="92721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bg1"/>
              </a:buClr>
              <a:buFontTx/>
              <a:buNone/>
              <a:tabLst/>
              <a:defRPr sz="1500">
                <a:solidFill>
                  <a:schemeClr val="bg1"/>
                </a:solidFill>
              </a:defRPr>
            </a:lvl1pPr>
            <a:lvl2pPr marL="4572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850900" indent="0">
              <a:buClr>
                <a:schemeClr val="bg1"/>
              </a:buClr>
              <a:buNone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15" name="Platshållare för bild 9">
            <a:extLst>
              <a:ext uri="{FF2B5EF4-FFF2-40B4-BE49-F238E27FC236}">
                <a16:creationId xmlns:a16="http://schemas.microsoft.com/office/drawing/2014/main" id="{76DD8087-45C8-E84D-94CC-E39717C43E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504" y="122180"/>
            <a:ext cx="8928991" cy="273760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US" noProof="0"/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40FD5774-B139-0840-9883-AC4D6AF36B4D}"/>
              </a:ext>
            </a:extLst>
          </p:cNvPr>
          <p:cNvGrpSpPr/>
          <p:nvPr userDrawn="1"/>
        </p:nvGrpSpPr>
        <p:grpSpPr>
          <a:xfrm>
            <a:off x="8751010" y="4142012"/>
            <a:ext cx="291834" cy="878401"/>
            <a:chOff x="8757495" y="997330"/>
            <a:chExt cx="291834" cy="878401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BB780CC1-EC09-1347-A5A1-4FB307EA8F1E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3E6C8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27" name="Bildobjekt 26">
              <a:extLst>
                <a:ext uri="{FF2B5EF4-FFF2-40B4-BE49-F238E27FC236}">
                  <a16:creationId xmlns:a16="http://schemas.microsoft.com/office/drawing/2014/main" id="{A1986292-D86F-3245-93E2-3DE2886B7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33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2F7D406A-C369-C64C-9BAF-C14B828E023D}"/>
              </a:ext>
            </a:extLst>
          </p:cNvPr>
          <p:cNvSpPr/>
          <p:nvPr userDrawn="1"/>
        </p:nvSpPr>
        <p:spPr bwMode="auto">
          <a:xfrm>
            <a:off x="107504" y="123478"/>
            <a:ext cx="8928992" cy="4896544"/>
          </a:xfrm>
          <a:prstGeom prst="rect">
            <a:avLst/>
          </a:prstGeom>
          <a:solidFill>
            <a:srgbClr val="B4592F"/>
          </a:solidFill>
          <a:ln w="12700" cap="flat" cmpd="sng" algn="ctr">
            <a:solidFill>
              <a:srgbClr val="B459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Rockwell Light" charset="0"/>
              <a:ea typeface="Rockwell Light" charset="0"/>
              <a:cs typeface="Rockwell Light" charset="0"/>
            </a:endParaRP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D35D10F7-F6F2-1643-BD5C-5ECD66EA4E26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"/>
          <a:stretch/>
        </p:blipFill>
        <p:spPr>
          <a:xfrm>
            <a:off x="5148430" y="113731"/>
            <a:ext cx="3895486" cy="4906291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7447" y="426878"/>
            <a:ext cx="4457238" cy="100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14" name="Platshållare för innehåll 13"/>
          <p:cNvSpPr>
            <a:spLocks noGrp="1"/>
          </p:cNvSpPr>
          <p:nvPr>
            <p:ph sz="quarter" idx="10"/>
          </p:nvPr>
        </p:nvSpPr>
        <p:spPr>
          <a:xfrm>
            <a:off x="397446" y="1635329"/>
            <a:ext cx="4457269" cy="3087769"/>
          </a:xfrm>
        </p:spPr>
        <p:txBody>
          <a:bodyPr/>
          <a:lstStyle>
            <a:lvl1pPr marL="228600" indent="-228600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628650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979488" indent="-128588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</p:txBody>
      </p:sp>
      <p:grpSp>
        <p:nvGrpSpPr>
          <p:cNvPr id="36" name="Grupp 35">
            <a:extLst>
              <a:ext uri="{FF2B5EF4-FFF2-40B4-BE49-F238E27FC236}">
                <a16:creationId xmlns:a16="http://schemas.microsoft.com/office/drawing/2014/main" id="{1907A1FD-B473-144D-9531-A9865D15FC00}"/>
              </a:ext>
            </a:extLst>
          </p:cNvPr>
          <p:cNvGrpSpPr/>
          <p:nvPr userDrawn="1"/>
        </p:nvGrpSpPr>
        <p:grpSpPr>
          <a:xfrm>
            <a:off x="8751010" y="121975"/>
            <a:ext cx="291834" cy="878401"/>
            <a:chOff x="8757495" y="997330"/>
            <a:chExt cx="291834" cy="878401"/>
          </a:xfrm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C6A77199-31B8-C44C-85D6-E8692E5C2CF2}"/>
                </a:ext>
              </a:extLst>
            </p:cNvPr>
            <p:cNvSpPr/>
            <p:nvPr userDrawn="1"/>
          </p:nvSpPr>
          <p:spPr bwMode="auto">
            <a:xfrm>
              <a:off x="8757495" y="997330"/>
              <a:ext cx="291834" cy="878401"/>
            </a:xfrm>
            <a:prstGeom prst="rect">
              <a:avLst/>
            </a:prstGeom>
            <a:solidFill>
              <a:srgbClr val="B4592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Rockwell Light" charset="0"/>
                <a:ea typeface="Rockwell Light" charset="0"/>
                <a:cs typeface="Rockwell Light" charset="0"/>
              </a:endParaRPr>
            </a:p>
          </p:txBody>
        </p:sp>
        <p:pic>
          <p:nvPicPr>
            <p:cNvPr id="38" name="Bildobjekt 37">
              <a:extLst>
                <a:ext uri="{FF2B5EF4-FFF2-40B4-BE49-F238E27FC236}">
                  <a16:creationId xmlns:a16="http://schemas.microsoft.com/office/drawing/2014/main" id="{4CB7D013-AD6C-E640-8BF9-31BE257C2A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553352" y="1387242"/>
              <a:ext cx="700121" cy="9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6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342" y="123479"/>
            <a:ext cx="8050475" cy="873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343" y="997331"/>
            <a:ext cx="8343314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Klicka här för att ändra format på bakgrundstexten</a:t>
            </a:r>
          </a:p>
          <a:p>
            <a:pPr lvl="1"/>
            <a:r>
              <a:rPr lang="en-US" noProof="0"/>
              <a:t>Nivå två</a:t>
            </a:r>
          </a:p>
          <a:p>
            <a:pPr lvl="2"/>
            <a:r>
              <a:rPr lang="en-US" noProof="0"/>
              <a:t>Nivå 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39" r:id="rId2"/>
    <p:sldLayoutId id="2147483754" r:id="rId3"/>
    <p:sldLayoutId id="2147483752" r:id="rId4"/>
    <p:sldLayoutId id="2147483746" r:id="rId5"/>
    <p:sldLayoutId id="2147483749" r:id="rId6"/>
    <p:sldLayoutId id="2147483757" r:id="rId7"/>
    <p:sldLayoutId id="2147483747" r:id="rId8"/>
    <p:sldLayoutId id="2147483741" r:id="rId9"/>
    <p:sldLayoutId id="2147483758" r:id="rId10"/>
    <p:sldLayoutId id="2147483750" r:id="rId11"/>
    <p:sldLayoutId id="2147483742" r:id="rId12"/>
    <p:sldLayoutId id="2147483756" r:id="rId13"/>
    <p:sldLayoutId id="2147483759" r:id="rId14"/>
    <p:sldLayoutId id="2147483723" r:id="rId15"/>
    <p:sldLayoutId id="2147483751" r:id="rId16"/>
    <p:sldLayoutId id="2147483760" r:id="rId17"/>
    <p:sldLayoutId id="2147483726" r:id="rId18"/>
    <p:sldLayoutId id="2147483761" r:id="rId19"/>
    <p:sldLayoutId id="2147483744" r:id="rId20"/>
    <p:sldLayoutId id="2147483654" r:id="rId21"/>
    <p:sldLayoutId id="2147483655" r:id="rId22"/>
    <p:sldLayoutId id="2147483673" r:id="rId23"/>
    <p:sldLayoutId id="2147483649" r:id="rId24"/>
    <p:sldLayoutId id="2147483689" r:id="rId25"/>
    <p:sldLayoutId id="2147483762" r:id="rId26"/>
    <p:sldLayoutId id="2147483763" r:id="rId27"/>
    <p:sldLayoutId id="2147483736" r:id="rId28"/>
    <p:sldLayoutId id="2147483765" r:id="rId29"/>
    <p:sldLayoutId id="2147483766" r:id="rId30"/>
    <p:sldLayoutId id="2147483767" r:id="rId3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 i="0">
          <a:solidFill>
            <a:srgbClr val="383F50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55555"/>
          </a:solidFill>
          <a:latin typeface="Verdana" pitchFamily="1" charset="0"/>
          <a:ea typeface="ＭＳ Ｐゴシック" pitchFamily="1" charset="-128"/>
        </a:defRPr>
      </a:lvl9pPr>
    </p:titleStyle>
    <p:bodyStyle>
      <a:lvl1pPr marL="228600" indent="-22225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383F50"/>
        </a:buClr>
        <a:buFont typeface="Arial" panose="020B0604020202020204" pitchFamily="34" charset="0"/>
        <a:buChar char="•"/>
        <a:tabLst/>
        <a:defRPr sz="1500" b="0" i="0">
          <a:solidFill>
            <a:schemeClr val="tx1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1pPr>
      <a:lvl2pPr marL="622300" indent="-16351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383F50"/>
        </a:buClr>
        <a:buFont typeface="Arial" panose="020B0604020202020204" pitchFamily="34" charset="0"/>
        <a:buChar char="•"/>
        <a:tabLst/>
        <a:defRPr sz="1200" b="0" i="0">
          <a:solidFill>
            <a:schemeClr val="tx1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2pPr>
      <a:lvl3pPr marL="979488" indent="-128588" algn="l" rtl="0" eaLnBrk="1" fontAlgn="base" hangingPunct="1">
        <a:spcBef>
          <a:spcPts val="600"/>
        </a:spcBef>
        <a:spcAft>
          <a:spcPct val="0"/>
        </a:spcAft>
        <a:buClr>
          <a:srgbClr val="383F50"/>
        </a:buClr>
        <a:buFont typeface="Arial" panose="020B0604020202020204" pitchFamily="34" charset="0"/>
        <a:buChar char="•"/>
        <a:tabLst/>
        <a:defRPr sz="900" b="0" i="0" baseline="0">
          <a:solidFill>
            <a:schemeClr val="tx1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800">
          <a:solidFill>
            <a:srgbClr val="555555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None/>
        <a:defRPr sz="1400">
          <a:solidFill>
            <a:srgbClr val="555555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60E24"/>
        </a:buClr>
        <a:buChar char="»"/>
        <a:defRPr sz="1400">
          <a:solidFill>
            <a:srgbClr val="555555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obweb.cs.uga.edu/~dme/csci6300/Encryption/Crypto.html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473F70D3-0A88-794C-8E6A-1B9DAB73B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579" y="1336322"/>
            <a:ext cx="7164842" cy="1293755"/>
          </a:xfrm>
        </p:spPr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Underrubrik 6">
            <a:extLst>
              <a:ext uri="{FF2B5EF4-FFF2-40B4-BE49-F238E27FC236}">
                <a16:creationId xmlns:a16="http://schemas.microsoft.com/office/drawing/2014/main" id="{4DF47F47-1F5E-154B-88C2-14436AE2E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non cryptic presentation (hopefully)</a:t>
            </a:r>
          </a:p>
        </p:txBody>
      </p:sp>
    </p:spTree>
    <p:extLst>
      <p:ext uri="{BB962C8B-B14F-4D97-AF65-F5344CB8AC3E}">
        <p14:creationId xmlns:p14="http://schemas.microsoft.com/office/powerpoint/2010/main" val="169076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30D3F-4EE0-4508-AF30-5DDC27DE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5C181-EE31-49B0-A7C3-20F410ECDC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sv-SE" dirty="0" err="1"/>
              <a:t>Cryptographic</a:t>
            </a:r>
            <a:r>
              <a:rPr lang="sv-SE" dirty="0"/>
              <a:t> </a:t>
            </a:r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.Net </a:t>
            </a:r>
            <a:r>
              <a:rPr lang="sv-SE" dirty="0" err="1"/>
              <a:t>Core</a:t>
            </a:r>
            <a:endParaRPr lang="sv-SE" dirty="0"/>
          </a:p>
          <a:p>
            <a:pPr>
              <a:buFontTx/>
              <a:buChar char="-"/>
            </a:pPr>
            <a:r>
              <a:rPr lang="sv-SE" dirty="0" err="1"/>
              <a:t>Using</a:t>
            </a:r>
            <a:r>
              <a:rPr lang="sv-SE" dirty="0"/>
              <a:t> the SHA-2 (</a:t>
            </a:r>
            <a:r>
              <a:rPr lang="sv-SE" dirty="0" err="1"/>
              <a:t>aka</a:t>
            </a:r>
            <a:r>
              <a:rPr lang="sv-SE" dirty="0"/>
              <a:t> SHA-256) </a:t>
            </a:r>
            <a:r>
              <a:rPr lang="sv-SE" dirty="0" err="1"/>
              <a:t>algorithm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7825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28568-75E6-4E59-A378-1C19A73B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C4612-3975-4773-85D3-0ABA91D97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b="1" dirty="0" err="1"/>
              <a:t>Hashing</a:t>
            </a:r>
            <a:endParaRPr lang="sv-SE" b="1" dirty="0"/>
          </a:p>
          <a:p>
            <a:r>
              <a:rPr lang="sv-SE" b="1" dirty="0" err="1"/>
              <a:t>Encryption</a:t>
            </a:r>
            <a:endParaRPr lang="sv-SE" b="1" dirty="0"/>
          </a:p>
          <a:p>
            <a:pPr lvl="1"/>
            <a:r>
              <a:rPr lang="sv-SE" dirty="0" err="1"/>
              <a:t>Symmetric</a:t>
            </a:r>
            <a:endParaRPr lang="sv-SE" dirty="0"/>
          </a:p>
          <a:p>
            <a:pPr lvl="1"/>
            <a:r>
              <a:rPr lang="sv-SE" dirty="0" err="1"/>
              <a:t>Asymmetric</a:t>
            </a:r>
            <a:endParaRPr lang="sv-SE" dirty="0"/>
          </a:p>
          <a:p>
            <a:r>
              <a:rPr lang="sv-SE" b="1" dirty="0" err="1"/>
              <a:t>Signatures</a:t>
            </a:r>
            <a:endParaRPr lang="sv-SE" b="1" dirty="0"/>
          </a:p>
          <a:p>
            <a:pPr lvl="1"/>
            <a:r>
              <a:rPr lang="sv-SE" dirty="0"/>
              <a:t>Always </a:t>
            </a:r>
            <a:r>
              <a:rPr lang="sv-SE" dirty="0" err="1"/>
              <a:t>asymmetric</a:t>
            </a:r>
            <a:endParaRPr lang="sv-S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DD89E2-1657-4C27-BBBB-A24AC7CAE8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2" descr="Bildresultat fÃ¶r cryptography">
            <a:extLst>
              <a:ext uri="{FF2B5EF4-FFF2-40B4-BE49-F238E27FC236}">
                <a16:creationId xmlns:a16="http://schemas.microsoft.com/office/drawing/2014/main" id="{4048BD86-0B1B-4FB1-8BA5-96F19B4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236"/>
            <a:ext cx="3884724" cy="29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B73728D-5121-4D7C-A8F7-3ED28269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690" y="1488876"/>
            <a:ext cx="273174" cy="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446B3-935E-467F-8F05-51D919DD7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Encryption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457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ED242B-C850-49F9-9C53-D6B0B3F3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Encryption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8D02E4-9905-4330-AF55-7CE9C0F821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Send</a:t>
            </a:r>
            <a:r>
              <a:rPr lang="sv-SE" dirty="0"/>
              <a:t> information to a recipient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can’t</a:t>
            </a:r>
            <a:r>
              <a:rPr lang="sv-SE" dirty="0"/>
              <a:t> be </a:t>
            </a:r>
            <a:r>
              <a:rPr lang="sv-SE" dirty="0" err="1"/>
              <a:t>enterpreted</a:t>
            </a:r>
            <a:r>
              <a:rPr lang="sv-SE" dirty="0"/>
              <a:t> </a:t>
            </a:r>
            <a:r>
              <a:rPr lang="sv-SE" dirty="0" err="1"/>
              <a:t>unless</a:t>
            </a:r>
            <a:r>
              <a:rPr lang="sv-SE" dirty="0"/>
              <a:t> </a:t>
            </a:r>
            <a:r>
              <a:rPr lang="sv-SE" dirty="0" err="1"/>
              <a:t>having</a:t>
            </a:r>
            <a:r>
              <a:rPr lang="sv-SE" dirty="0"/>
              <a:t> access to a </a:t>
            </a:r>
            <a:r>
              <a:rPr lang="sv-SE" dirty="0" err="1"/>
              <a:t>key</a:t>
            </a:r>
            <a:endParaRPr lang="sv-SE" dirty="0"/>
          </a:p>
          <a:p>
            <a:r>
              <a:rPr lang="sv-SE" dirty="0" err="1"/>
              <a:t>Encryption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consist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parts, an </a:t>
            </a:r>
            <a:r>
              <a:rPr lang="sv-SE" b="1" dirty="0" err="1"/>
              <a:t>algorithm</a:t>
            </a:r>
            <a:r>
              <a:rPr lang="sv-SE" dirty="0"/>
              <a:t> and a </a:t>
            </a:r>
            <a:r>
              <a:rPr lang="sv-SE" b="1" dirty="0" err="1"/>
              <a:t>key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1939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ymmetric Encryption">
            <a:extLst>
              <a:ext uri="{FF2B5EF4-FFF2-40B4-BE49-F238E27FC236}">
                <a16:creationId xmlns:a16="http://schemas.microsoft.com/office/drawing/2014/main" id="{84DD3C86-5B6A-4C8C-B51F-F773D122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27768"/>
            <a:ext cx="4221088" cy="21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symmetric Encryption">
            <a:extLst>
              <a:ext uri="{FF2B5EF4-FFF2-40B4-BE49-F238E27FC236}">
                <a16:creationId xmlns:a16="http://schemas.microsoft.com/office/drawing/2014/main" id="{4DCCCA0B-B865-41B9-B665-0BA5C7623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99" y="2678159"/>
            <a:ext cx="4293096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10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962BD-FBED-4AB6-961E-F081BE85A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b="1" dirty="0"/>
              <a:t>Same </a:t>
            </a:r>
            <a:r>
              <a:rPr lang="sv-SE" b="1" dirty="0" err="1"/>
              <a:t>key</a:t>
            </a:r>
            <a:r>
              <a:rPr lang="sv-SE" dirty="0"/>
              <a:t> for </a:t>
            </a:r>
            <a:r>
              <a:rPr lang="sv-SE" dirty="0" err="1"/>
              <a:t>encryption</a:t>
            </a:r>
            <a:r>
              <a:rPr lang="sv-SE" dirty="0"/>
              <a:t> and </a:t>
            </a:r>
            <a:r>
              <a:rPr lang="sv-SE" dirty="0" err="1"/>
              <a:t>decryption</a:t>
            </a:r>
            <a:endParaRPr lang="sv-SE" dirty="0"/>
          </a:p>
          <a:p>
            <a:r>
              <a:rPr lang="sv-SE" dirty="0"/>
              <a:t>Sender and </a:t>
            </a:r>
            <a:r>
              <a:rPr lang="sv-SE" dirty="0" err="1"/>
              <a:t>reciever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access to the </a:t>
            </a:r>
            <a:r>
              <a:rPr lang="sv-SE" b="1" dirty="0"/>
              <a:t>same </a:t>
            </a:r>
            <a:r>
              <a:rPr lang="sv-SE" b="1" dirty="0" err="1"/>
              <a:t>key</a:t>
            </a:r>
            <a:endParaRPr lang="sv-S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934F4B-49A6-4AC2-89DE-CE49306D93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v-SE" b="1" dirty="0" err="1"/>
              <a:t>Two</a:t>
            </a:r>
            <a:r>
              <a:rPr lang="sv-SE" b="1" dirty="0"/>
              <a:t> different </a:t>
            </a:r>
            <a:r>
              <a:rPr lang="sv-SE" b="1" dirty="0" err="1"/>
              <a:t>keys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, public and private (</a:t>
            </a:r>
            <a:r>
              <a:rPr lang="sv-SE" dirty="0" err="1"/>
              <a:t>key</a:t>
            </a:r>
            <a:r>
              <a:rPr lang="sv-SE" dirty="0"/>
              <a:t> pair)</a:t>
            </a:r>
          </a:p>
          <a:p>
            <a:r>
              <a:rPr lang="sv-SE" dirty="0"/>
              <a:t>Sender </a:t>
            </a:r>
            <a:r>
              <a:rPr lang="sv-SE" dirty="0" err="1"/>
              <a:t>encrypts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b="1" dirty="0"/>
              <a:t>public</a:t>
            </a:r>
            <a:r>
              <a:rPr lang="sv-SE" dirty="0"/>
              <a:t>, and </a:t>
            </a:r>
            <a:r>
              <a:rPr lang="sv-SE" dirty="0" err="1"/>
              <a:t>reciever</a:t>
            </a:r>
            <a:r>
              <a:rPr lang="sv-SE" dirty="0"/>
              <a:t> </a:t>
            </a:r>
            <a:r>
              <a:rPr lang="sv-SE" dirty="0" err="1"/>
              <a:t>decrypts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b="1" dirty="0"/>
              <a:t>private </a:t>
            </a:r>
            <a:r>
              <a:rPr lang="sv-SE" b="1" dirty="0" err="1"/>
              <a:t>key</a:t>
            </a:r>
            <a:endParaRPr lang="sv-SE" b="1" dirty="0"/>
          </a:p>
          <a:p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8485A-D921-41C3-8AE7-ACDADD27BBC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sv-SE" dirty="0" err="1"/>
              <a:t>Symmetric</a:t>
            </a:r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4F2FFE-015C-4C0F-B8BD-6CB3C9161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err="1"/>
              <a:t>Asymmetric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3168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352-0476-4473-87BE-62D31A3B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538713-5D8D-4887-B5A5-0CC1B7A5F4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0169" y="1624140"/>
            <a:ext cx="1499746" cy="1499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DCF0ED-A8AE-498A-BB4F-263B450C8B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2883" y="1685412"/>
            <a:ext cx="1499746" cy="149974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A4F64B-E5DE-4002-BA12-4048C48A49E9}"/>
              </a:ext>
            </a:extLst>
          </p:cNvPr>
          <p:cNvCxnSpPr>
            <a:cxnSpLocks/>
          </p:cNvCxnSpPr>
          <p:nvPr/>
        </p:nvCxnSpPr>
        <p:spPr>
          <a:xfrm>
            <a:off x="1758923" y="2660059"/>
            <a:ext cx="7290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11EAFB-292B-4B69-8187-75F5C23C3364}"/>
              </a:ext>
            </a:extLst>
          </p:cNvPr>
          <p:cNvCxnSpPr>
            <a:cxnSpLocks/>
          </p:cNvCxnSpPr>
          <p:nvPr/>
        </p:nvCxnSpPr>
        <p:spPr>
          <a:xfrm>
            <a:off x="3400752" y="2660059"/>
            <a:ext cx="701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CD940-5641-4306-B984-74D0B85A4FB3}"/>
              </a:ext>
            </a:extLst>
          </p:cNvPr>
          <p:cNvCxnSpPr>
            <a:cxnSpLocks/>
          </p:cNvCxnSpPr>
          <p:nvPr/>
        </p:nvCxnSpPr>
        <p:spPr>
          <a:xfrm>
            <a:off x="5085066" y="2660059"/>
            <a:ext cx="6675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9E606F-78DF-4616-BB8A-B66D9E33DB18}"/>
              </a:ext>
            </a:extLst>
          </p:cNvPr>
          <p:cNvCxnSpPr>
            <a:cxnSpLocks/>
          </p:cNvCxnSpPr>
          <p:nvPr/>
        </p:nvCxnSpPr>
        <p:spPr>
          <a:xfrm>
            <a:off x="6648226" y="2660059"/>
            <a:ext cx="693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9E002D-CE6E-42CC-9291-EE2257CE8D12}"/>
              </a:ext>
            </a:extLst>
          </p:cNvPr>
          <p:cNvGrpSpPr/>
          <p:nvPr/>
        </p:nvGrpSpPr>
        <p:grpSpPr>
          <a:xfrm>
            <a:off x="435341" y="1626791"/>
            <a:ext cx="1741404" cy="1646798"/>
            <a:chOff x="2687013" y="2330998"/>
            <a:chExt cx="2321872" cy="2195730"/>
          </a:xfrm>
        </p:grpSpPr>
        <p:sp>
          <p:nvSpPr>
            <p:cNvPr id="40" name="Flowchart: Document 39">
              <a:extLst>
                <a:ext uri="{FF2B5EF4-FFF2-40B4-BE49-F238E27FC236}">
                  <a16:creationId xmlns:a16="http://schemas.microsoft.com/office/drawing/2014/main" id="{3B0ACC0B-976B-4D30-9227-EE473A909945}"/>
                </a:ext>
              </a:extLst>
            </p:cNvPr>
            <p:cNvSpPr/>
            <p:nvPr/>
          </p:nvSpPr>
          <p:spPr bwMode="auto">
            <a:xfrm>
              <a:off x="3162251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E85B62-466B-4E83-AB5B-A33E8FDE82D0}"/>
                </a:ext>
              </a:extLst>
            </p:cNvPr>
            <p:cNvSpPr txBox="1"/>
            <p:nvPr/>
          </p:nvSpPr>
          <p:spPr>
            <a:xfrm>
              <a:off x="2687013" y="2330998"/>
              <a:ext cx="2321872" cy="849462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Unencrypted message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975D18-FBDE-4766-9CBB-CD8E5757DD57}"/>
              </a:ext>
            </a:extLst>
          </p:cNvPr>
          <p:cNvGrpSpPr/>
          <p:nvPr/>
        </p:nvGrpSpPr>
        <p:grpSpPr>
          <a:xfrm>
            <a:off x="3708765" y="1626935"/>
            <a:ext cx="1741404" cy="1646654"/>
            <a:chOff x="6278967" y="2331189"/>
            <a:chExt cx="2321872" cy="2195539"/>
          </a:xfrm>
        </p:grpSpPr>
        <p:sp>
          <p:nvSpPr>
            <p:cNvPr id="50" name="Flowchart: Document 49">
              <a:extLst>
                <a:ext uri="{FF2B5EF4-FFF2-40B4-BE49-F238E27FC236}">
                  <a16:creationId xmlns:a16="http://schemas.microsoft.com/office/drawing/2014/main" id="{7D54D34D-2F5E-42DA-8A53-B18B508C96EA}"/>
                </a:ext>
              </a:extLst>
            </p:cNvPr>
            <p:cNvSpPr/>
            <p:nvPr/>
          </p:nvSpPr>
          <p:spPr bwMode="auto">
            <a:xfrm>
              <a:off x="6802979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˥͔ŭ̕˰#$ȴ˲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*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{ô%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˥͔ŭ̕˰@#$ȴ˲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&amp;^$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4F609-C99B-4C30-A084-85088D5101D1}"/>
                </a:ext>
              </a:extLst>
            </p:cNvPr>
            <p:cNvSpPr txBox="1"/>
            <p:nvPr/>
          </p:nvSpPr>
          <p:spPr>
            <a:xfrm>
              <a:off x="6278967" y="2331189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Encrypted message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87E4A8-75F9-4326-8344-837D173902B2}"/>
              </a:ext>
            </a:extLst>
          </p:cNvPr>
          <p:cNvGrpSpPr/>
          <p:nvPr/>
        </p:nvGrpSpPr>
        <p:grpSpPr>
          <a:xfrm>
            <a:off x="6949915" y="1626791"/>
            <a:ext cx="1741404" cy="1646798"/>
            <a:chOff x="9900383" y="2330997"/>
            <a:chExt cx="2321872" cy="2195731"/>
          </a:xfrm>
        </p:grpSpPr>
        <p:sp>
          <p:nvSpPr>
            <p:cNvPr id="53" name="Flowchart: Document 52">
              <a:extLst>
                <a:ext uri="{FF2B5EF4-FFF2-40B4-BE49-F238E27FC236}">
                  <a16:creationId xmlns:a16="http://schemas.microsoft.com/office/drawing/2014/main" id="{A9953B0B-BBAC-4576-A76F-178F6D6EB176}"/>
                </a:ext>
              </a:extLst>
            </p:cNvPr>
            <p:cNvSpPr/>
            <p:nvPr/>
          </p:nvSpPr>
          <p:spPr bwMode="auto">
            <a:xfrm>
              <a:off x="10422518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28F0D1-2D10-4426-8BA0-59486A8B5D2F}"/>
                </a:ext>
              </a:extLst>
            </p:cNvPr>
            <p:cNvSpPr txBox="1"/>
            <p:nvPr/>
          </p:nvSpPr>
          <p:spPr>
            <a:xfrm>
              <a:off x="9900383" y="2330997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Unencrypted message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5D21BD2-4D4C-4C8C-B3AF-0197CE24A686}"/>
              </a:ext>
            </a:extLst>
          </p:cNvPr>
          <p:cNvSpPr/>
          <p:nvPr/>
        </p:nvSpPr>
        <p:spPr bwMode="auto">
          <a:xfrm>
            <a:off x="5847935" y="2537865"/>
            <a:ext cx="710067" cy="325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Decryption algorithm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EBA99DF-C359-46A2-ACB8-A588041CC986}"/>
              </a:ext>
            </a:extLst>
          </p:cNvPr>
          <p:cNvSpPr/>
          <p:nvPr/>
        </p:nvSpPr>
        <p:spPr>
          <a:xfrm>
            <a:off x="2504063" y="2505715"/>
            <a:ext cx="857143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Encryption algorithm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4CFD53F-453B-4232-AEB7-D0BD40F7C929}"/>
              </a:ext>
            </a:extLst>
          </p:cNvPr>
          <p:cNvSpPr/>
          <p:nvPr/>
        </p:nvSpPr>
        <p:spPr bwMode="auto">
          <a:xfrm>
            <a:off x="2946584" y="3081678"/>
            <a:ext cx="1353787" cy="1000461"/>
          </a:xfrm>
          <a:custGeom>
            <a:avLst/>
            <a:gdLst>
              <a:gd name="connsiteX0" fmla="*/ 1495313 w 1495313"/>
              <a:gd name="connsiteY0" fmla="*/ 1333948 h 1333948"/>
              <a:gd name="connsiteX1" fmla="*/ 0 w 1495313"/>
              <a:gd name="connsiteY1" fmla="*/ 1333948 h 1333948"/>
              <a:gd name="connsiteX2" fmla="*/ 0 w 1495313"/>
              <a:gd name="connsiteY2" fmla="*/ 0 h 133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313" h="1333948">
                <a:moveTo>
                  <a:pt x="1495313" y="1333948"/>
                </a:moveTo>
                <a:lnTo>
                  <a:pt x="0" y="1333948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EA1426-AC96-4017-9551-D54FB2D3AC63}"/>
              </a:ext>
            </a:extLst>
          </p:cNvPr>
          <p:cNvSpPr txBox="1"/>
          <p:nvPr/>
        </p:nvSpPr>
        <p:spPr>
          <a:xfrm>
            <a:off x="3896139" y="4207883"/>
            <a:ext cx="1297057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Single key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0498874-AD32-477F-B5A1-E879D056E256}"/>
              </a:ext>
            </a:extLst>
          </p:cNvPr>
          <p:cNvSpPr/>
          <p:nvPr/>
        </p:nvSpPr>
        <p:spPr bwMode="auto">
          <a:xfrm flipH="1">
            <a:off x="4724373" y="3075230"/>
            <a:ext cx="1499746" cy="1000461"/>
          </a:xfrm>
          <a:custGeom>
            <a:avLst/>
            <a:gdLst>
              <a:gd name="connsiteX0" fmla="*/ 1495313 w 1495313"/>
              <a:gd name="connsiteY0" fmla="*/ 1333948 h 1333948"/>
              <a:gd name="connsiteX1" fmla="*/ 0 w 1495313"/>
              <a:gd name="connsiteY1" fmla="*/ 1333948 h 1333948"/>
              <a:gd name="connsiteX2" fmla="*/ 0 w 1495313"/>
              <a:gd name="connsiteY2" fmla="*/ 0 h 133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313" h="1333948">
                <a:moveTo>
                  <a:pt x="1495313" y="1333948"/>
                </a:moveTo>
                <a:lnTo>
                  <a:pt x="0" y="1333948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66" name="Graphic 65" descr="Key">
            <a:extLst>
              <a:ext uri="{FF2B5EF4-FFF2-40B4-BE49-F238E27FC236}">
                <a16:creationId xmlns:a16="http://schemas.microsoft.com/office/drawing/2014/main" id="{F0CF9C0D-FA75-4153-892E-DB220ED55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099841" y="3462193"/>
            <a:ext cx="825788" cy="82578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23312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4" grpId="0"/>
      <p:bldP spid="67" grpId="0" animBg="1"/>
      <p:bldP spid="68" grpId="0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30D3F-4EE0-4508-AF30-5DDC27DE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5C181-EE31-49B0-A7C3-20F410ECDC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sv-SE" dirty="0" err="1"/>
              <a:t>Symmetric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.Net </a:t>
            </a:r>
            <a:r>
              <a:rPr lang="sv-SE" dirty="0" err="1"/>
              <a:t>Core</a:t>
            </a:r>
            <a:endParaRPr lang="sv-SE" dirty="0"/>
          </a:p>
          <a:p>
            <a:pPr>
              <a:buFontTx/>
              <a:buChar char="-"/>
            </a:pPr>
            <a:r>
              <a:rPr lang="sv-SE" dirty="0" err="1"/>
              <a:t>Using</a:t>
            </a:r>
            <a:r>
              <a:rPr lang="sv-SE" dirty="0"/>
              <a:t> the AES </a:t>
            </a:r>
            <a:r>
              <a:rPr lang="sv-SE" dirty="0" err="1"/>
              <a:t>algorithm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9779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28568-75E6-4E59-A378-1C19A73B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C4612-3975-4773-85D3-0ABA91D97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b="1" dirty="0" err="1"/>
              <a:t>Hashing</a:t>
            </a:r>
            <a:endParaRPr lang="sv-SE" b="1" dirty="0"/>
          </a:p>
          <a:p>
            <a:r>
              <a:rPr lang="sv-SE" b="1" dirty="0" err="1"/>
              <a:t>Encryption</a:t>
            </a:r>
            <a:endParaRPr lang="sv-SE" b="1" dirty="0"/>
          </a:p>
          <a:p>
            <a:pPr lvl="1"/>
            <a:r>
              <a:rPr lang="sv-SE" dirty="0" err="1"/>
              <a:t>Symmetric</a:t>
            </a:r>
            <a:endParaRPr lang="sv-SE" dirty="0"/>
          </a:p>
          <a:p>
            <a:pPr lvl="1"/>
            <a:r>
              <a:rPr lang="sv-SE" dirty="0" err="1"/>
              <a:t>Asymmetric</a:t>
            </a:r>
            <a:endParaRPr lang="sv-SE" dirty="0"/>
          </a:p>
          <a:p>
            <a:r>
              <a:rPr lang="sv-SE" b="1" dirty="0" err="1"/>
              <a:t>Signatures</a:t>
            </a:r>
            <a:endParaRPr lang="sv-SE" b="1" dirty="0"/>
          </a:p>
          <a:p>
            <a:pPr lvl="1"/>
            <a:r>
              <a:rPr lang="sv-SE" dirty="0"/>
              <a:t>Always </a:t>
            </a:r>
            <a:r>
              <a:rPr lang="sv-SE" dirty="0" err="1"/>
              <a:t>asymmetric</a:t>
            </a:r>
            <a:endParaRPr lang="sv-S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DD89E2-1657-4C27-BBBB-A24AC7CAE8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2" descr="Bildresultat fÃ¶r cryptography">
            <a:extLst>
              <a:ext uri="{FF2B5EF4-FFF2-40B4-BE49-F238E27FC236}">
                <a16:creationId xmlns:a16="http://schemas.microsoft.com/office/drawing/2014/main" id="{4048BD86-0B1B-4FB1-8BA5-96F19B4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236"/>
            <a:ext cx="3884724" cy="29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B73728D-5121-4D7C-A8F7-3ED28269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690" y="1488876"/>
            <a:ext cx="273174" cy="5292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69AE6EA-53A8-4935-A8E6-ECB3E3E8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9804" y="2311291"/>
            <a:ext cx="153614" cy="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1246A1DF-D5DF-4966-B03A-A87E3775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19" y="1776953"/>
            <a:ext cx="1496246" cy="149624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DF5FA47-6A22-4B77-A2C9-1C82CCEF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59" y="1712997"/>
            <a:ext cx="1503865" cy="15038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828F728-1CE4-4441-9457-1051C2C6F134}"/>
              </a:ext>
            </a:extLst>
          </p:cNvPr>
          <p:cNvSpPr/>
          <p:nvPr/>
        </p:nvSpPr>
        <p:spPr bwMode="auto">
          <a:xfrm>
            <a:off x="129208" y="1148520"/>
            <a:ext cx="8900491" cy="434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0AE690-FBF6-4729-8FF4-97825C93F268}"/>
              </a:ext>
            </a:extLst>
          </p:cNvPr>
          <p:cNvCxnSpPr>
            <a:cxnSpLocks/>
            <a:stCxn id="57" idx="0"/>
          </p:cNvCxnSpPr>
          <p:nvPr/>
        </p:nvCxnSpPr>
        <p:spPr>
          <a:xfrm flipH="1">
            <a:off x="4572000" y="1148520"/>
            <a:ext cx="7454" cy="378592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ACF993-90A3-4472-9809-45C7320A64FD}"/>
              </a:ext>
            </a:extLst>
          </p:cNvPr>
          <p:cNvSpPr txBox="1"/>
          <p:nvPr/>
        </p:nvSpPr>
        <p:spPr>
          <a:xfrm>
            <a:off x="1476474" y="1173174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n-ea"/>
                <a:cs typeface="Segoe UI Semibold" panose="020B0702040204020203" pitchFamily="34" charset="0"/>
              </a:rPr>
              <a:t>Sender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E025F-0A16-4B40-B860-9CFF700A85FE}"/>
              </a:ext>
            </a:extLst>
          </p:cNvPr>
          <p:cNvSpPr txBox="1"/>
          <p:nvPr/>
        </p:nvSpPr>
        <p:spPr>
          <a:xfrm>
            <a:off x="6042179" y="1173174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n-ea"/>
                <a:cs typeface="Segoe UI Semibold" panose="020B0702040204020203" pitchFamily="34" charset="0"/>
              </a:rPr>
              <a:t>Receiver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90D219-2F01-4AB9-AC03-E6DCD1CE4C22}"/>
              </a:ext>
            </a:extLst>
          </p:cNvPr>
          <p:cNvCxnSpPr>
            <a:cxnSpLocks/>
          </p:cNvCxnSpPr>
          <p:nvPr/>
        </p:nvCxnSpPr>
        <p:spPr>
          <a:xfrm>
            <a:off x="1758923" y="2746655"/>
            <a:ext cx="7290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DD6F31-4C82-4A5B-A071-CB515CE19863}"/>
              </a:ext>
            </a:extLst>
          </p:cNvPr>
          <p:cNvCxnSpPr>
            <a:cxnSpLocks/>
          </p:cNvCxnSpPr>
          <p:nvPr/>
        </p:nvCxnSpPr>
        <p:spPr>
          <a:xfrm>
            <a:off x="3400752" y="2746655"/>
            <a:ext cx="7010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CF28D-991C-4998-812B-CA0ABB9D72DA}"/>
              </a:ext>
            </a:extLst>
          </p:cNvPr>
          <p:cNvCxnSpPr>
            <a:cxnSpLocks/>
          </p:cNvCxnSpPr>
          <p:nvPr/>
        </p:nvCxnSpPr>
        <p:spPr>
          <a:xfrm>
            <a:off x="5085066" y="2746655"/>
            <a:ext cx="66758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9D91DB-D743-4AA4-B494-29B7CA0B842B}"/>
              </a:ext>
            </a:extLst>
          </p:cNvPr>
          <p:cNvCxnSpPr>
            <a:cxnSpLocks/>
          </p:cNvCxnSpPr>
          <p:nvPr/>
        </p:nvCxnSpPr>
        <p:spPr>
          <a:xfrm>
            <a:off x="6648226" y="2746655"/>
            <a:ext cx="693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A5EDEF-0EAD-4A70-992E-1F9CB50E9268}"/>
              </a:ext>
            </a:extLst>
          </p:cNvPr>
          <p:cNvGrpSpPr/>
          <p:nvPr/>
        </p:nvGrpSpPr>
        <p:grpSpPr>
          <a:xfrm>
            <a:off x="404644" y="1746001"/>
            <a:ext cx="1741404" cy="1614185"/>
            <a:chOff x="2646084" y="2374482"/>
            <a:chExt cx="2321872" cy="2152246"/>
          </a:xfrm>
        </p:grpSpPr>
        <p:sp>
          <p:nvSpPr>
            <p:cNvPr id="40" name="Flowchart: Document 39">
              <a:extLst>
                <a:ext uri="{FF2B5EF4-FFF2-40B4-BE49-F238E27FC236}">
                  <a16:creationId xmlns:a16="http://schemas.microsoft.com/office/drawing/2014/main" id="{3DCD9EB0-C670-4E64-B2FC-88BD2E267CE2}"/>
                </a:ext>
              </a:extLst>
            </p:cNvPr>
            <p:cNvSpPr/>
            <p:nvPr/>
          </p:nvSpPr>
          <p:spPr bwMode="auto">
            <a:xfrm>
              <a:off x="3162251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EE01B1-C290-4565-ADDC-43177D13A467}"/>
                </a:ext>
              </a:extLst>
            </p:cNvPr>
            <p:cNvSpPr txBox="1"/>
            <p:nvPr/>
          </p:nvSpPr>
          <p:spPr>
            <a:xfrm>
              <a:off x="2646084" y="2374482"/>
              <a:ext cx="2321872" cy="849462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Unencrypted message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CED6E-89CC-44C1-ACB6-E621341B11BC}"/>
              </a:ext>
            </a:extLst>
          </p:cNvPr>
          <p:cNvGrpSpPr/>
          <p:nvPr/>
        </p:nvGrpSpPr>
        <p:grpSpPr>
          <a:xfrm>
            <a:off x="3708751" y="1746001"/>
            <a:ext cx="1741404" cy="1614186"/>
            <a:chOff x="6278948" y="2374480"/>
            <a:chExt cx="2321872" cy="2152248"/>
          </a:xfrm>
        </p:grpSpPr>
        <p:sp>
          <p:nvSpPr>
            <p:cNvPr id="43" name="Flowchart: Document 42">
              <a:extLst>
                <a:ext uri="{FF2B5EF4-FFF2-40B4-BE49-F238E27FC236}">
                  <a16:creationId xmlns:a16="http://schemas.microsoft.com/office/drawing/2014/main" id="{5FC5F17A-05D0-46D2-B685-870AF7A856A1}"/>
                </a:ext>
              </a:extLst>
            </p:cNvPr>
            <p:cNvSpPr/>
            <p:nvPr/>
          </p:nvSpPr>
          <p:spPr bwMode="auto">
            <a:xfrm>
              <a:off x="6802979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˥͔ŭ̕˰#$ȴ˲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*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{ô%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Ȳ^$ȴ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ʎűσ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˥͔ŭ̕˰@#$ȴ˲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&amp;^$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cs typeface="Segoe UI" pitchFamily="34" charset="0"/>
              </a:endParaRP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985AAD-F351-4E29-BF75-A7F85C845050}"/>
                </a:ext>
              </a:extLst>
            </p:cNvPr>
            <p:cNvSpPr txBox="1"/>
            <p:nvPr/>
          </p:nvSpPr>
          <p:spPr>
            <a:xfrm>
              <a:off x="6278948" y="2374480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Encrypted message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7B5C49-00D7-4322-997F-D4AFFD97DC3B}"/>
              </a:ext>
            </a:extLst>
          </p:cNvPr>
          <p:cNvGrpSpPr/>
          <p:nvPr/>
        </p:nvGrpSpPr>
        <p:grpSpPr>
          <a:xfrm>
            <a:off x="6950481" y="1712440"/>
            <a:ext cx="1741404" cy="1647747"/>
            <a:chOff x="9901138" y="2329732"/>
            <a:chExt cx="2321872" cy="2196996"/>
          </a:xfrm>
        </p:grpSpPr>
        <p:sp>
          <p:nvSpPr>
            <p:cNvPr id="46" name="Flowchart: Document 45">
              <a:extLst>
                <a:ext uri="{FF2B5EF4-FFF2-40B4-BE49-F238E27FC236}">
                  <a16:creationId xmlns:a16="http://schemas.microsoft.com/office/drawing/2014/main" id="{F715138B-E2E0-411C-8E80-F778C699F5B1}"/>
                </a:ext>
              </a:extLst>
            </p:cNvPr>
            <p:cNvSpPr/>
            <p:nvPr/>
          </p:nvSpPr>
          <p:spPr bwMode="auto">
            <a:xfrm>
              <a:off x="10422518" y="3155128"/>
              <a:ext cx="1289539" cy="13716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B03FEC-BD7C-488F-8065-42E480C49DDF}"/>
                </a:ext>
              </a:extLst>
            </p:cNvPr>
            <p:cNvSpPr txBox="1"/>
            <p:nvPr/>
          </p:nvSpPr>
          <p:spPr>
            <a:xfrm>
              <a:off x="9901138" y="2329732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Unencrypted message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6705B0-6077-429E-9365-A679D30C198E}"/>
              </a:ext>
            </a:extLst>
          </p:cNvPr>
          <p:cNvSpPr/>
          <p:nvPr/>
        </p:nvSpPr>
        <p:spPr bwMode="auto">
          <a:xfrm>
            <a:off x="5847935" y="2624461"/>
            <a:ext cx="710067" cy="325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Decryption algorithm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231AA8-5A33-4BB4-AD50-D0A9A1142AB2}"/>
              </a:ext>
            </a:extLst>
          </p:cNvPr>
          <p:cNvGrpSpPr/>
          <p:nvPr/>
        </p:nvGrpSpPr>
        <p:grpSpPr>
          <a:xfrm>
            <a:off x="2065691" y="3103601"/>
            <a:ext cx="1741404" cy="1687316"/>
            <a:chOff x="2754255" y="4022671"/>
            <a:chExt cx="2321872" cy="2249754"/>
          </a:xfrm>
        </p:grpSpPr>
        <p:pic>
          <p:nvPicPr>
            <p:cNvPr id="26" name="Graphic 25" descr="Key">
              <a:extLst>
                <a:ext uri="{FF2B5EF4-FFF2-40B4-BE49-F238E27FC236}">
                  <a16:creationId xmlns:a16="http://schemas.microsoft.com/office/drawing/2014/main" id="{3367826C-224E-4ABE-B21C-CD94E986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423333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A8FBBF-401F-4B99-BB3F-451E6865AA14}"/>
                </a:ext>
              </a:extLst>
            </p:cNvPr>
            <p:cNvSpPr txBox="1"/>
            <p:nvPr/>
          </p:nvSpPr>
          <p:spPr>
            <a:xfrm>
              <a:off x="2754255" y="5422962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Receivers public key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D9A6F78-4233-494F-85F5-6AB51DA00052}"/>
                </a:ext>
              </a:extLst>
            </p:cNvPr>
            <p:cNvCxnSpPr/>
            <p:nvPr/>
          </p:nvCxnSpPr>
          <p:spPr>
            <a:xfrm flipV="1">
              <a:off x="3915191" y="4022671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8CE4AA-AD50-4557-A417-E2C5EB89A75C}"/>
              </a:ext>
            </a:extLst>
          </p:cNvPr>
          <p:cNvGrpSpPr/>
          <p:nvPr/>
        </p:nvGrpSpPr>
        <p:grpSpPr>
          <a:xfrm>
            <a:off x="5343009" y="3102535"/>
            <a:ext cx="1741404" cy="1688379"/>
            <a:chOff x="7124012" y="4021252"/>
            <a:chExt cx="2321872" cy="2251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11D92E-C19C-45DE-A41F-52DD4160296D}"/>
                </a:ext>
              </a:extLst>
            </p:cNvPr>
            <p:cNvSpPr txBox="1"/>
            <p:nvPr/>
          </p:nvSpPr>
          <p:spPr>
            <a:xfrm>
              <a:off x="7124012" y="5422962"/>
              <a:ext cx="2321872" cy="8494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500" dirty="0">
                  <a:latin typeface="Georgia" panose="02040502050405020303" pitchFamily="18" charset="0"/>
                </a:rPr>
                <a:t>Receivers private key</a:t>
              </a:r>
            </a:p>
          </p:txBody>
        </p:sp>
        <p:pic>
          <p:nvPicPr>
            <p:cNvPr id="33" name="Graphic 32" descr="Key">
              <a:extLst>
                <a:ext uri="{FF2B5EF4-FFF2-40B4-BE49-F238E27FC236}">
                  <a16:creationId xmlns:a16="http://schemas.microsoft.com/office/drawing/2014/main" id="{254FBC49-4AD4-4027-BFB9-1D3D5666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H="1">
              <a:off x="7774356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965C10-2696-4798-895C-97F53F2A81D5}"/>
                </a:ext>
              </a:extLst>
            </p:cNvPr>
            <p:cNvCxnSpPr/>
            <p:nvPr/>
          </p:nvCxnSpPr>
          <p:spPr>
            <a:xfrm flipV="1">
              <a:off x="8284948" y="4021252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EAB7529-E1F1-4094-9D5B-8BF4FCC644D4}"/>
              </a:ext>
            </a:extLst>
          </p:cNvPr>
          <p:cNvSpPr/>
          <p:nvPr/>
        </p:nvSpPr>
        <p:spPr>
          <a:xfrm>
            <a:off x="2487925" y="2592312"/>
            <a:ext cx="90659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Encryption algorithm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B73C8-DF28-4B30-B08A-28ED601E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Asymmetric</a:t>
            </a:r>
            <a:r>
              <a:rPr lang="sv-SE" dirty="0"/>
              <a:t> </a:t>
            </a:r>
            <a:r>
              <a:rPr lang="sv-SE" dirty="0" err="1"/>
              <a:t>encryption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31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BC40E-18C5-488B-BB0F-15956FF1F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Cryptography (from Ancient Greek, </a:t>
            </a:r>
            <a:r>
              <a:rPr lang="en-US" sz="1800" b="1" dirty="0" err="1"/>
              <a:t>cruptos</a:t>
            </a:r>
            <a:r>
              <a:rPr lang="en-US" sz="1800" dirty="0"/>
              <a:t> = “hidden”, </a:t>
            </a:r>
            <a:r>
              <a:rPr lang="en-US" sz="1800" b="1" dirty="0" err="1"/>
              <a:t>graphein</a:t>
            </a:r>
            <a:r>
              <a:rPr lang="en-US" sz="1800" dirty="0"/>
              <a:t> = “secret”) is the study of techniques for preventing third parties from reading or manipulating private messages.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4AB9E-C523-4FF5-AD5C-340A61AA8AE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3C7241-A7CE-483C-BB5E-C04DF416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" y="123478"/>
            <a:ext cx="388472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1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2F906-03BC-4A59-91E8-1DF9D9F5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Asymmetric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 (Public-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FEB5C0-EF93-4FD5-BCE1-756D123FC7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dirty="0"/>
              <a:t>Common </a:t>
            </a:r>
            <a:r>
              <a:rPr lang="sv-SE" dirty="0" err="1"/>
              <a:t>algorithms</a:t>
            </a:r>
            <a:endParaRPr lang="sv-SE" dirty="0"/>
          </a:p>
          <a:p>
            <a:pPr>
              <a:buFontTx/>
              <a:buChar char="-"/>
            </a:pPr>
            <a:r>
              <a:rPr lang="sv-SE" b="1" dirty="0"/>
              <a:t>RSA</a:t>
            </a:r>
            <a:r>
              <a:rPr lang="sv-SE" dirty="0"/>
              <a:t> (by </a:t>
            </a:r>
            <a:r>
              <a:rPr lang="sv-SE" b="1" u="sng" dirty="0"/>
              <a:t>R</a:t>
            </a:r>
            <a:r>
              <a:rPr lang="sv-SE" dirty="0"/>
              <a:t>on </a:t>
            </a:r>
            <a:r>
              <a:rPr lang="sv-SE" dirty="0" err="1"/>
              <a:t>Rivest</a:t>
            </a:r>
            <a:r>
              <a:rPr lang="sv-SE" dirty="0"/>
              <a:t>, </a:t>
            </a:r>
            <a:r>
              <a:rPr lang="sv-SE" dirty="0" err="1"/>
              <a:t>Adi</a:t>
            </a:r>
            <a:r>
              <a:rPr lang="sv-SE" dirty="0"/>
              <a:t> </a:t>
            </a:r>
            <a:r>
              <a:rPr lang="sv-SE" b="1" u="sng" dirty="0"/>
              <a:t>S</a:t>
            </a:r>
            <a:r>
              <a:rPr lang="sv-SE" dirty="0"/>
              <a:t>hamir and Len </a:t>
            </a:r>
            <a:r>
              <a:rPr lang="sv-SE" b="1" u="sng" dirty="0"/>
              <a:t>A</a:t>
            </a:r>
            <a:r>
              <a:rPr lang="sv-SE" dirty="0"/>
              <a:t>dleman)</a:t>
            </a:r>
            <a:br>
              <a:rPr lang="sv-SE" dirty="0"/>
            </a:br>
            <a:r>
              <a:rPr lang="sv-SE" i="1" dirty="0"/>
              <a:t>from 1977</a:t>
            </a:r>
          </a:p>
          <a:p>
            <a:pPr>
              <a:buFontTx/>
              <a:buChar char="-"/>
            </a:pPr>
            <a:r>
              <a:rPr lang="sv-SE" b="1" dirty="0"/>
              <a:t>EC</a:t>
            </a:r>
            <a:r>
              <a:rPr lang="sv-SE" dirty="0"/>
              <a:t> (</a:t>
            </a:r>
            <a:r>
              <a:rPr lang="sv-SE" b="1" u="sng" dirty="0" err="1"/>
              <a:t>E</a:t>
            </a:r>
            <a:r>
              <a:rPr lang="sv-SE" dirty="0" err="1"/>
              <a:t>lliptic</a:t>
            </a:r>
            <a:r>
              <a:rPr lang="sv-SE" dirty="0"/>
              <a:t> </a:t>
            </a:r>
            <a:r>
              <a:rPr lang="sv-SE" b="1" u="sng" dirty="0" err="1"/>
              <a:t>C</a:t>
            </a:r>
            <a:r>
              <a:rPr lang="sv-SE" dirty="0" err="1"/>
              <a:t>urve</a:t>
            </a:r>
            <a:r>
              <a:rPr lang="sv-SE" dirty="0"/>
              <a:t>)</a:t>
            </a:r>
            <a:br>
              <a:rPr lang="sv-SE" dirty="0"/>
            </a:br>
            <a:r>
              <a:rPr lang="sv-SE" i="1" dirty="0"/>
              <a:t>Neal </a:t>
            </a:r>
            <a:r>
              <a:rPr lang="sv-SE" i="1" dirty="0" err="1"/>
              <a:t>Koblitz</a:t>
            </a:r>
            <a:r>
              <a:rPr lang="sv-SE" i="1" dirty="0"/>
              <a:t> and Victor S. Miller, from 1985, </a:t>
            </a:r>
            <a:r>
              <a:rPr lang="sv-SE" i="1" dirty="0" err="1"/>
              <a:t>became</a:t>
            </a:r>
            <a:r>
              <a:rPr lang="sv-SE" i="1" dirty="0"/>
              <a:t> </a:t>
            </a:r>
            <a:r>
              <a:rPr lang="sv-SE" i="1" dirty="0" err="1"/>
              <a:t>popular</a:t>
            </a:r>
            <a:r>
              <a:rPr lang="sv-SE" i="1" dirty="0"/>
              <a:t> </a:t>
            </a:r>
            <a:r>
              <a:rPr lang="sv-SE" i="1" dirty="0" err="1"/>
              <a:t>arund</a:t>
            </a:r>
            <a:r>
              <a:rPr lang="sv-SE" i="1" dirty="0"/>
              <a:t> 2004</a:t>
            </a:r>
          </a:p>
          <a:p>
            <a:pPr>
              <a:buFontTx/>
              <a:buChar char="-"/>
            </a:pP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 / </a:t>
            </a:r>
            <a:r>
              <a:rPr lang="sv-SE" dirty="0" err="1"/>
              <a:t>decryption</a:t>
            </a:r>
            <a:r>
              <a:rPr lang="sv-SE" dirty="0"/>
              <a:t> AND digital </a:t>
            </a:r>
            <a:r>
              <a:rPr lang="sv-SE" dirty="0" err="1"/>
              <a:t>signatures</a:t>
            </a:r>
            <a:endParaRPr lang="sv-SE" dirty="0"/>
          </a:p>
          <a:p>
            <a:pPr>
              <a:buFontTx/>
              <a:buChar char="-"/>
            </a:pPr>
            <a:endParaRPr lang="sv-SE" i="1" dirty="0"/>
          </a:p>
          <a:p>
            <a:pPr>
              <a:buFontTx/>
              <a:buChar char="-"/>
            </a:pPr>
            <a:endParaRPr lang="sv-SE" i="1" dirty="0"/>
          </a:p>
          <a:p>
            <a:pPr marL="0" indent="0" algn="ctr">
              <a:buNone/>
            </a:pPr>
            <a:r>
              <a:rPr lang="sv-SE" i="1" dirty="0">
                <a:hlinkClick r:id="rId2"/>
              </a:rPr>
              <a:t>[ - Web demo - ]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331675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30D3F-4EE0-4508-AF30-5DDC27DE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5C181-EE31-49B0-A7C3-20F410ECDC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sv-SE" dirty="0" err="1"/>
              <a:t>Asymmetric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.Net </a:t>
            </a:r>
            <a:r>
              <a:rPr lang="sv-SE" dirty="0" err="1"/>
              <a:t>Core</a:t>
            </a:r>
            <a:endParaRPr lang="sv-SE" dirty="0"/>
          </a:p>
          <a:p>
            <a:pPr>
              <a:buFontTx/>
              <a:buChar char="-"/>
            </a:pPr>
            <a:r>
              <a:rPr lang="sv-SE" dirty="0" err="1"/>
              <a:t>Using</a:t>
            </a:r>
            <a:r>
              <a:rPr lang="sv-SE" dirty="0"/>
              <a:t> the RSA </a:t>
            </a:r>
            <a:r>
              <a:rPr lang="sv-SE" dirty="0" err="1"/>
              <a:t>algorithm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501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28568-75E6-4E59-A378-1C19A73B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C4612-3975-4773-85D3-0ABA91D97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b="1" dirty="0" err="1"/>
              <a:t>Hashing</a:t>
            </a:r>
            <a:endParaRPr lang="sv-SE" b="1" dirty="0"/>
          </a:p>
          <a:p>
            <a:r>
              <a:rPr lang="sv-SE" b="1" dirty="0" err="1"/>
              <a:t>Encryption</a:t>
            </a:r>
            <a:endParaRPr lang="sv-SE" b="1" dirty="0"/>
          </a:p>
          <a:p>
            <a:pPr lvl="1"/>
            <a:r>
              <a:rPr lang="sv-SE" dirty="0" err="1"/>
              <a:t>Symmetric</a:t>
            </a:r>
            <a:endParaRPr lang="sv-SE" dirty="0"/>
          </a:p>
          <a:p>
            <a:pPr lvl="1"/>
            <a:r>
              <a:rPr lang="sv-SE" dirty="0" err="1"/>
              <a:t>Asymmetric</a:t>
            </a:r>
            <a:endParaRPr lang="sv-SE" dirty="0"/>
          </a:p>
          <a:p>
            <a:r>
              <a:rPr lang="sv-SE" b="1" dirty="0" err="1"/>
              <a:t>Signatures</a:t>
            </a:r>
            <a:endParaRPr lang="sv-SE" b="1" dirty="0"/>
          </a:p>
          <a:p>
            <a:pPr lvl="1"/>
            <a:r>
              <a:rPr lang="sv-SE" dirty="0"/>
              <a:t>Always </a:t>
            </a:r>
            <a:r>
              <a:rPr lang="sv-SE" dirty="0" err="1"/>
              <a:t>asymmetric</a:t>
            </a:r>
            <a:endParaRPr lang="sv-S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DD89E2-1657-4C27-BBBB-A24AC7CAE8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2" descr="Bildresultat fÃ¶r cryptography">
            <a:extLst>
              <a:ext uri="{FF2B5EF4-FFF2-40B4-BE49-F238E27FC236}">
                <a16:creationId xmlns:a16="http://schemas.microsoft.com/office/drawing/2014/main" id="{4048BD86-0B1B-4FB1-8BA5-96F19B4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236"/>
            <a:ext cx="3884724" cy="29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B73728D-5121-4D7C-A8F7-3ED28269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690" y="1488876"/>
            <a:ext cx="273174" cy="5292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69AE6EA-53A8-4935-A8E6-ECB3E3E8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6611" y="2318234"/>
            <a:ext cx="153614" cy="29759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56B0AB5-5140-4488-B6CA-3E8DD12DE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6611" y="2571750"/>
            <a:ext cx="153614" cy="29759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C1C3F24-211F-499F-83F2-497CC228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1379" y="1869038"/>
            <a:ext cx="273174" cy="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1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446B3-935E-467F-8F05-51D919DD7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Signatures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99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ED242B-C850-49F9-9C53-D6B0B3F3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Signatures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8D02E4-9905-4330-AF55-7CE9C0F821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Send</a:t>
            </a:r>
            <a:r>
              <a:rPr lang="sv-SE" dirty="0"/>
              <a:t> information to recipients </a:t>
            </a:r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b="1" dirty="0" err="1"/>
              <a:t>verify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information </a:t>
            </a:r>
            <a:r>
              <a:rPr lang="sv-SE" dirty="0" err="1"/>
              <a:t>was</a:t>
            </a:r>
            <a:r>
              <a:rPr lang="sv-SE" dirty="0"/>
              <a:t> sent from a </a:t>
            </a:r>
            <a:r>
              <a:rPr lang="sv-SE" dirty="0" err="1"/>
              <a:t>trusted</a:t>
            </a:r>
            <a:r>
              <a:rPr lang="sv-SE" dirty="0"/>
              <a:t> </a:t>
            </a:r>
            <a:r>
              <a:rPr lang="sv-SE" dirty="0" err="1"/>
              <a:t>sender</a:t>
            </a:r>
            <a:r>
              <a:rPr lang="sv-SE" dirty="0"/>
              <a:t>, </a:t>
            </a:r>
            <a:r>
              <a:rPr lang="sv-SE" dirty="0" err="1"/>
              <a:t>using</a:t>
            </a:r>
            <a:r>
              <a:rPr lang="sv-SE" dirty="0"/>
              <a:t> a </a:t>
            </a:r>
            <a:r>
              <a:rPr lang="sv-SE" b="1" dirty="0"/>
              <a:t>public </a:t>
            </a:r>
            <a:r>
              <a:rPr lang="sv-SE" b="1" dirty="0" err="1"/>
              <a:t>key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9833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6B28E17-F432-4CB4-81B2-72DB7BEA3662}"/>
              </a:ext>
            </a:extLst>
          </p:cNvPr>
          <p:cNvGrpSpPr/>
          <p:nvPr/>
        </p:nvGrpSpPr>
        <p:grpSpPr>
          <a:xfrm>
            <a:off x="5443870" y="1396448"/>
            <a:ext cx="1206664" cy="1090908"/>
            <a:chOff x="3292471" y="1371599"/>
            <a:chExt cx="1608885" cy="160888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BB4762-C01A-4128-ABB2-BADA85F28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471" y="1371599"/>
              <a:ext cx="1608885" cy="1608885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0742F0A-B1B2-4DEF-AF5E-CD7C7269CB58}"/>
                </a:ext>
              </a:extLst>
            </p:cNvPr>
            <p:cNvSpPr/>
            <p:nvPr/>
          </p:nvSpPr>
          <p:spPr>
            <a:xfrm>
              <a:off x="3505964" y="2174842"/>
              <a:ext cx="1192273" cy="510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Decryption algorithm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F15B5A-AFC6-4152-91E0-DC47564CE4F0}"/>
              </a:ext>
            </a:extLst>
          </p:cNvPr>
          <p:cNvSpPr/>
          <p:nvPr/>
        </p:nvSpPr>
        <p:spPr bwMode="auto">
          <a:xfrm>
            <a:off x="129209" y="1004411"/>
            <a:ext cx="8905462" cy="434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42381-DF31-4CC5-921B-208117B34962}"/>
              </a:ext>
            </a:extLst>
          </p:cNvPr>
          <p:cNvCxnSpPr>
            <a:cxnSpLocks/>
          </p:cNvCxnSpPr>
          <p:nvPr/>
        </p:nvCxnSpPr>
        <p:spPr>
          <a:xfrm>
            <a:off x="4572000" y="1004411"/>
            <a:ext cx="0" cy="384091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257E9-E997-4FFC-8FED-1939BB108915}"/>
              </a:ext>
            </a:extLst>
          </p:cNvPr>
          <p:cNvSpPr txBox="1"/>
          <p:nvPr/>
        </p:nvSpPr>
        <p:spPr>
          <a:xfrm>
            <a:off x="1476474" y="1029065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b="1" dirty="0">
                <a:latin typeface="Georgia" panose="02040502050405020303" pitchFamily="18" charset="0"/>
              </a:rPr>
              <a:t>Sender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CE29-88DA-4B8D-8675-CC0B50D86E47}"/>
              </a:ext>
            </a:extLst>
          </p:cNvPr>
          <p:cNvSpPr txBox="1"/>
          <p:nvPr/>
        </p:nvSpPr>
        <p:spPr>
          <a:xfrm>
            <a:off x="6042179" y="1029065"/>
            <a:ext cx="1741404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b="1" dirty="0">
                <a:latin typeface="Georgia" panose="02040502050405020303" pitchFamily="18" charset="0"/>
              </a:rPr>
              <a:t>Receiver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E553F6-71FB-4629-B513-42C68FEDD3BA}"/>
              </a:ext>
            </a:extLst>
          </p:cNvPr>
          <p:cNvCxnSpPr>
            <a:cxnSpLocks/>
          </p:cNvCxnSpPr>
          <p:nvPr/>
        </p:nvCxnSpPr>
        <p:spPr>
          <a:xfrm>
            <a:off x="1634490" y="2049628"/>
            <a:ext cx="106525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334506-625E-420A-9323-EB7655D2FB8D}"/>
              </a:ext>
            </a:extLst>
          </p:cNvPr>
          <p:cNvCxnSpPr>
            <a:cxnSpLocks/>
          </p:cNvCxnSpPr>
          <p:nvPr/>
        </p:nvCxnSpPr>
        <p:spPr>
          <a:xfrm>
            <a:off x="3452377" y="2049628"/>
            <a:ext cx="82839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CD3275-38E3-4C6F-A373-C50D4C1A7B21}"/>
              </a:ext>
            </a:extLst>
          </p:cNvPr>
          <p:cNvCxnSpPr>
            <a:cxnSpLocks/>
          </p:cNvCxnSpPr>
          <p:nvPr/>
        </p:nvCxnSpPr>
        <p:spPr>
          <a:xfrm>
            <a:off x="4864567" y="2029476"/>
            <a:ext cx="83036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E4A7-B25E-4E62-A540-448C3BAB2FD1}"/>
              </a:ext>
            </a:extLst>
          </p:cNvPr>
          <p:cNvCxnSpPr>
            <a:cxnSpLocks/>
          </p:cNvCxnSpPr>
          <p:nvPr/>
        </p:nvCxnSpPr>
        <p:spPr>
          <a:xfrm>
            <a:off x="6421137" y="2018949"/>
            <a:ext cx="8093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B6AACD-041F-4EC7-A90E-E8B619446A1B}"/>
              </a:ext>
            </a:extLst>
          </p:cNvPr>
          <p:cNvGrpSpPr/>
          <p:nvPr/>
        </p:nvGrpSpPr>
        <p:grpSpPr>
          <a:xfrm>
            <a:off x="541596" y="3692106"/>
            <a:ext cx="1741404" cy="1238303"/>
            <a:chOff x="2646084" y="3056434"/>
            <a:chExt cx="2321872" cy="1651070"/>
          </a:xfrm>
        </p:grpSpPr>
        <p:sp>
          <p:nvSpPr>
            <p:cNvPr id="14" name="Flowchart: Document 13">
              <a:extLst>
                <a:ext uri="{FF2B5EF4-FFF2-40B4-BE49-F238E27FC236}">
                  <a16:creationId xmlns:a16="http://schemas.microsoft.com/office/drawing/2014/main" id="{656FC7DE-3609-4721-BE1D-50D04AF3DF8F}"/>
                </a:ext>
              </a:extLst>
            </p:cNvPr>
            <p:cNvSpPr/>
            <p:nvPr/>
          </p:nvSpPr>
          <p:spPr bwMode="auto">
            <a:xfrm>
              <a:off x="3162251" y="3056434"/>
              <a:ext cx="1289539" cy="1225018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8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AF950-7DBC-4C75-9AFE-2C96E468501E}"/>
                </a:ext>
              </a:extLst>
            </p:cNvPr>
            <p:cNvSpPr txBox="1"/>
            <p:nvPr/>
          </p:nvSpPr>
          <p:spPr>
            <a:xfrm>
              <a:off x="2646084" y="4190440"/>
              <a:ext cx="2321872" cy="517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200" dirty="0">
                  <a:latin typeface="Georgia" panose="02040502050405020303" pitchFamily="18" charset="0"/>
                </a:rPr>
                <a:t>Message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A0FED7-E80D-4677-B909-77487F3B420B}"/>
              </a:ext>
            </a:extLst>
          </p:cNvPr>
          <p:cNvGrpSpPr/>
          <p:nvPr/>
        </p:nvGrpSpPr>
        <p:grpSpPr>
          <a:xfrm>
            <a:off x="3670474" y="1716552"/>
            <a:ext cx="1741404" cy="1218745"/>
            <a:chOff x="6227912" y="3270109"/>
            <a:chExt cx="2321872" cy="1624992"/>
          </a:xfrm>
        </p:grpSpPr>
        <p:sp>
          <p:nvSpPr>
            <p:cNvPr id="17" name="Flowchart: Document 16">
              <a:extLst>
                <a:ext uri="{FF2B5EF4-FFF2-40B4-BE49-F238E27FC236}">
                  <a16:creationId xmlns:a16="http://schemas.microsoft.com/office/drawing/2014/main" id="{EF3C9C3C-B7D9-417B-AE1F-2BD3CFE067C7}"/>
                </a:ext>
              </a:extLst>
            </p:cNvPr>
            <p:cNvSpPr/>
            <p:nvPr/>
          </p:nvSpPr>
          <p:spPr bwMode="auto">
            <a:xfrm>
              <a:off x="7052974" y="3270109"/>
              <a:ext cx="753946" cy="965981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@#$ȴ˲</a:t>
              </a:r>
              <a:r>
                <a:rPr lang="th-TH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๲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JńǈK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{</a:t>
              </a:r>
              <a:r>
                <a:rPr lang="en-US" sz="900" dirty="0" err="1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ôĂ</a:t>
              </a:r>
              <a:r>
                <a:rPr lang="hu-HU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ű</a:t>
              </a:r>
              <a:r>
                <a:rPr lang="en-US" sz="900" dirty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Ȳ&amp;^()</a:t>
              </a:r>
            </a:p>
            <a:p>
              <a:pPr defTabSz="699354" eaLnBrk="1" hangingPunct="1">
                <a:lnSpc>
                  <a:spcPct val="90000"/>
                </a:lnSpc>
              </a:pPr>
              <a:endParaRPr lang="en-US" sz="90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A9A6F4-2968-450D-AF2E-7C8835975D07}"/>
                </a:ext>
              </a:extLst>
            </p:cNvPr>
            <p:cNvSpPr txBox="1"/>
            <p:nvPr/>
          </p:nvSpPr>
          <p:spPr>
            <a:xfrm>
              <a:off x="6227912" y="4156438"/>
              <a:ext cx="2321872" cy="7386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200" dirty="0">
                  <a:latin typeface="Georgia" panose="02040502050405020303" pitchFamily="18" charset="0"/>
                </a:rPr>
                <a:t>Encrypted message digest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43E1-53F1-446E-9521-FA38F4CB4EE8}"/>
              </a:ext>
            </a:extLst>
          </p:cNvPr>
          <p:cNvGrpSpPr/>
          <p:nvPr/>
        </p:nvGrpSpPr>
        <p:grpSpPr>
          <a:xfrm>
            <a:off x="5191943" y="3692106"/>
            <a:ext cx="1741404" cy="1238303"/>
            <a:chOff x="9876990" y="3155129"/>
            <a:chExt cx="2321872" cy="1651070"/>
          </a:xfrm>
        </p:grpSpPr>
        <p:sp>
          <p:nvSpPr>
            <p:cNvPr id="20" name="Flowchart: Document 19">
              <a:extLst>
                <a:ext uri="{FF2B5EF4-FFF2-40B4-BE49-F238E27FC236}">
                  <a16:creationId xmlns:a16="http://schemas.microsoft.com/office/drawing/2014/main" id="{2CDE8A2A-ACB0-48BC-A6E4-2A558ACE5BAA}"/>
                </a:ext>
              </a:extLst>
            </p:cNvPr>
            <p:cNvSpPr/>
            <p:nvPr/>
          </p:nvSpPr>
          <p:spPr bwMode="auto">
            <a:xfrm>
              <a:off x="10393157" y="3155129"/>
              <a:ext cx="1289539" cy="1225018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lnSpc>
                  <a:spcPct val="90000"/>
                </a:lnSpc>
              </a:pPr>
              <a:r>
                <a:rPr lang="en-US" sz="800" dirty="0">
                  <a:solidFill>
                    <a:srgbClr val="1A1A1A"/>
                  </a:solidFill>
                  <a:latin typeface="Segoe UI"/>
                  <a:cs typeface="Segoe UI" pitchFamily="34" charset="0"/>
                </a:rPr>
                <a:t>To be or not to be, that is the question, whether tis nobler in the…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45E157-B79D-4194-98D3-3C8E70E5C9A6}"/>
                </a:ext>
              </a:extLst>
            </p:cNvPr>
            <p:cNvSpPr txBox="1"/>
            <p:nvPr/>
          </p:nvSpPr>
          <p:spPr>
            <a:xfrm>
              <a:off x="9876990" y="4289135"/>
              <a:ext cx="2321872" cy="517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200" dirty="0">
                  <a:latin typeface="Georgia" panose="02040502050405020303" pitchFamily="18" charset="0"/>
                </a:rPr>
                <a:t>Message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CC487-D63B-4A4C-93FB-DBD389BEB5C9}"/>
              </a:ext>
            </a:extLst>
          </p:cNvPr>
          <p:cNvGrpSpPr/>
          <p:nvPr/>
        </p:nvGrpSpPr>
        <p:grpSpPr>
          <a:xfrm>
            <a:off x="2260993" y="2362156"/>
            <a:ext cx="1617842" cy="1233651"/>
            <a:chOff x="2576041" y="4022671"/>
            <a:chExt cx="2678301" cy="2042281"/>
          </a:xfrm>
        </p:grpSpPr>
        <p:pic>
          <p:nvPicPr>
            <p:cNvPr id="24" name="Graphic 23" descr="Key">
              <a:extLst>
                <a:ext uri="{FF2B5EF4-FFF2-40B4-BE49-F238E27FC236}">
                  <a16:creationId xmlns:a16="http://schemas.microsoft.com/office/drawing/2014/main" id="{BD64EF20-6C47-47D5-9436-AD9EFA94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 flipH="1">
              <a:off x="3423333" y="4513111"/>
              <a:ext cx="983717" cy="98371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2261D8-B77D-479F-A133-63D41293E5D5}"/>
                </a:ext>
              </a:extLst>
            </p:cNvPr>
            <p:cNvSpPr txBox="1"/>
            <p:nvPr/>
          </p:nvSpPr>
          <p:spPr>
            <a:xfrm>
              <a:off x="2576041" y="5422961"/>
              <a:ext cx="2678301" cy="641991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200" dirty="0">
                  <a:latin typeface="Georgia" panose="02040502050405020303" pitchFamily="18" charset="0"/>
                </a:rPr>
                <a:t>Senders private key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EAEA04-A7BD-4E13-8D4C-2F87946CDB40}"/>
                </a:ext>
              </a:extLst>
            </p:cNvPr>
            <p:cNvCxnSpPr/>
            <p:nvPr/>
          </p:nvCxnSpPr>
          <p:spPr>
            <a:xfrm flipV="1">
              <a:off x="3915191" y="4022671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4134C1-80C6-4F25-BF86-32E51D474A2B}"/>
              </a:ext>
            </a:extLst>
          </p:cNvPr>
          <p:cNvGrpSpPr/>
          <p:nvPr/>
        </p:nvGrpSpPr>
        <p:grpSpPr>
          <a:xfrm>
            <a:off x="5239339" y="2358041"/>
            <a:ext cx="1553860" cy="1230711"/>
            <a:chOff x="6993541" y="4021252"/>
            <a:chExt cx="2528472" cy="20026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3F1322-B27E-4B77-B389-4685DAC2D2B4}"/>
                </a:ext>
              </a:extLst>
            </p:cNvPr>
            <p:cNvSpPr txBox="1"/>
            <p:nvPr/>
          </p:nvSpPr>
          <p:spPr>
            <a:xfrm>
              <a:off x="6993541" y="5392857"/>
              <a:ext cx="2528472" cy="63103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1200" dirty="0">
                  <a:latin typeface="Georgia" panose="02040502050405020303" pitchFamily="18" charset="0"/>
                </a:rPr>
                <a:t>Senders public key</a:t>
              </a:r>
            </a:p>
          </p:txBody>
        </p:sp>
        <p:pic>
          <p:nvPicPr>
            <p:cNvPr id="29" name="Graphic 28" descr="Key">
              <a:extLst>
                <a:ext uri="{FF2B5EF4-FFF2-40B4-BE49-F238E27FC236}">
                  <a16:creationId xmlns:a16="http://schemas.microsoft.com/office/drawing/2014/main" id="{A6FEDE25-2379-4617-A9D0-091328E5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774356" y="4513111"/>
              <a:ext cx="983717" cy="9837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/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757A91-C9E1-4345-802C-C4FBD79B5C42}"/>
                </a:ext>
              </a:extLst>
            </p:cNvPr>
            <p:cNvCxnSpPr/>
            <p:nvPr/>
          </p:nvCxnSpPr>
          <p:spPr>
            <a:xfrm flipV="1">
              <a:off x="8284948" y="4021252"/>
              <a:ext cx="0" cy="4918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AA7C4E81-2A18-4121-BA33-50C6615FE377}"/>
              </a:ext>
            </a:extLst>
          </p:cNvPr>
          <p:cNvSpPr/>
          <p:nvPr/>
        </p:nvSpPr>
        <p:spPr bwMode="auto">
          <a:xfrm>
            <a:off x="928722" y="2805931"/>
            <a:ext cx="967154" cy="367024"/>
          </a:xfrm>
          <a:prstGeom prst="flowChartProces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Hash</a:t>
            </a:r>
            <a:b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algorithm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B85FFB-7AB2-4AB9-A72B-C10EA635C628}"/>
              </a:ext>
            </a:extLst>
          </p:cNvPr>
          <p:cNvGrpSpPr/>
          <p:nvPr/>
        </p:nvGrpSpPr>
        <p:grpSpPr>
          <a:xfrm>
            <a:off x="2469354" y="1396448"/>
            <a:ext cx="1206664" cy="1097340"/>
            <a:chOff x="3292471" y="1371599"/>
            <a:chExt cx="1608885" cy="16088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B1FD8A2-176E-43F6-A290-858BCD39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2471" y="1371599"/>
              <a:ext cx="1608885" cy="160888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73F201-29C5-41CF-AEA9-2FF8649572C1}"/>
                </a:ext>
              </a:extLst>
            </p:cNvPr>
            <p:cNvSpPr/>
            <p:nvPr/>
          </p:nvSpPr>
          <p:spPr>
            <a:xfrm>
              <a:off x="3483332" y="2174842"/>
              <a:ext cx="1199846" cy="510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Encryption algorithm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9BF096-20CB-43B0-80D7-71C2D3F410B7}"/>
              </a:ext>
            </a:extLst>
          </p:cNvPr>
          <p:cNvCxnSpPr>
            <a:cxnSpLocks/>
            <a:stCxn id="14" idx="0"/>
            <a:endCxn id="33" idx="2"/>
          </p:cNvCxnSpPr>
          <p:nvPr/>
        </p:nvCxnSpPr>
        <p:spPr>
          <a:xfrm flipV="1">
            <a:off x="1412298" y="3172955"/>
            <a:ext cx="1" cy="5191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EC04B3-E415-4423-A836-70FF21240A4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412299" y="2243774"/>
            <a:ext cx="0" cy="562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FABCDB-0D18-45A2-B564-7905207345B3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1895875" y="4151488"/>
            <a:ext cx="36831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6A508874-4846-403B-A7FD-AB278614F976}"/>
              </a:ext>
            </a:extLst>
          </p:cNvPr>
          <p:cNvSpPr/>
          <p:nvPr/>
        </p:nvSpPr>
        <p:spPr bwMode="auto">
          <a:xfrm>
            <a:off x="6978289" y="4243846"/>
            <a:ext cx="967154" cy="367024"/>
          </a:xfrm>
          <a:prstGeom prst="flowChartProces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Hash</a:t>
            </a:r>
            <a:b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algorithm</a:t>
            </a:r>
          </a:p>
        </p:txBody>
      </p:sp>
      <p:sp>
        <p:nvSpPr>
          <p:cNvPr id="67" name="Flowchart: Document 66">
            <a:extLst>
              <a:ext uri="{FF2B5EF4-FFF2-40B4-BE49-F238E27FC236}">
                <a16:creationId xmlns:a16="http://schemas.microsoft.com/office/drawing/2014/main" id="{BDFDEE0A-4F27-4100-AC9F-BE958C234F35}"/>
              </a:ext>
            </a:extLst>
          </p:cNvPr>
          <p:cNvSpPr/>
          <p:nvPr/>
        </p:nvSpPr>
        <p:spPr bwMode="auto">
          <a:xfrm>
            <a:off x="7217455" y="3367100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cs typeface="Segoe UI" pitchFamily="34" charset="0"/>
              </a:rPr>
              <a:t>Message hash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021A5985-4A76-4B73-8611-D685B4D281DE}"/>
              </a:ext>
            </a:extLst>
          </p:cNvPr>
          <p:cNvSpPr/>
          <p:nvPr/>
        </p:nvSpPr>
        <p:spPr bwMode="auto">
          <a:xfrm>
            <a:off x="1167888" y="1663759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Message hash</a:t>
            </a:r>
          </a:p>
        </p:txBody>
      </p:sp>
      <p:sp>
        <p:nvSpPr>
          <p:cNvPr id="69" name="Flowchart: Document 68">
            <a:extLst>
              <a:ext uri="{FF2B5EF4-FFF2-40B4-BE49-F238E27FC236}">
                <a16:creationId xmlns:a16="http://schemas.microsoft.com/office/drawing/2014/main" id="{7CA59AA2-DD0F-4C6C-A222-C3CC2E4AFDA7}"/>
              </a:ext>
            </a:extLst>
          </p:cNvPr>
          <p:cNvSpPr/>
          <p:nvPr/>
        </p:nvSpPr>
        <p:spPr bwMode="auto">
          <a:xfrm>
            <a:off x="7217455" y="1731400"/>
            <a:ext cx="488822" cy="596152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9728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900" dirty="0">
                <a:solidFill>
                  <a:srgbClr val="1A1A1A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hash</a:t>
            </a:r>
          </a:p>
        </p:txBody>
      </p: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BC55F91E-EA69-4251-A425-501A808D3B3A}"/>
              </a:ext>
            </a:extLst>
          </p:cNvPr>
          <p:cNvSpPr/>
          <p:nvPr/>
        </p:nvSpPr>
        <p:spPr bwMode="auto">
          <a:xfrm>
            <a:off x="7160543" y="2636964"/>
            <a:ext cx="602647" cy="449541"/>
          </a:xfrm>
          <a:prstGeom prst="flowChartDecision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r>
              <a:rPr lang="en-US" sz="825" b="1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Equal?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CA035DD-FB8B-48E0-BB11-5D6598688CFD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7461866" y="3930979"/>
            <a:ext cx="0" cy="3128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DE2146C-E57A-4B52-A198-F8EFB77B5054}"/>
              </a:ext>
            </a:extLst>
          </p:cNvPr>
          <p:cNvCxnSpPr>
            <a:cxnSpLocks/>
          </p:cNvCxnSpPr>
          <p:nvPr/>
        </p:nvCxnSpPr>
        <p:spPr>
          <a:xfrm flipV="1">
            <a:off x="7461866" y="3083694"/>
            <a:ext cx="0" cy="2805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870907E-D662-4809-BC0C-1C5738403164}"/>
              </a:ext>
            </a:extLst>
          </p:cNvPr>
          <p:cNvCxnSpPr>
            <a:cxnSpLocks/>
          </p:cNvCxnSpPr>
          <p:nvPr/>
        </p:nvCxnSpPr>
        <p:spPr>
          <a:xfrm>
            <a:off x="7453797" y="2288138"/>
            <a:ext cx="0" cy="363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CE04FA3-F6CB-4264-9AED-E6BC9709E566}"/>
              </a:ext>
            </a:extLst>
          </p:cNvPr>
          <p:cNvSpPr txBox="1"/>
          <p:nvPr/>
        </p:nvSpPr>
        <p:spPr>
          <a:xfrm>
            <a:off x="8203058" y="2327551"/>
            <a:ext cx="671387" cy="564385"/>
          </a:xfrm>
          <a:prstGeom prst="rect">
            <a:avLst/>
          </a:prstGeom>
          <a:noFill/>
        </p:spPr>
        <p:txBody>
          <a:bodyPr wrap="square" lIns="0" tIns="109728" rIns="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  <a:t>Message transmitted correctly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9C578E-2FD3-4AD4-BA48-1DF5E3F07AC1}"/>
              </a:ext>
            </a:extLst>
          </p:cNvPr>
          <p:cNvSpPr txBox="1"/>
          <p:nvPr/>
        </p:nvSpPr>
        <p:spPr>
          <a:xfrm>
            <a:off x="8130531" y="2867700"/>
            <a:ext cx="806373" cy="564385"/>
          </a:xfrm>
          <a:prstGeom prst="rect">
            <a:avLst/>
          </a:prstGeom>
          <a:noFill/>
        </p:spPr>
        <p:txBody>
          <a:bodyPr wrap="square" lIns="0" tIns="109728" rIns="0" bIns="109728" rtlCol="0">
            <a:sp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825" dirty="0">
                <a:solidFill>
                  <a:srgbClr val="C00000"/>
                </a:solidFill>
                <a:latin typeface="Segoe UI Semibold"/>
                <a:ea typeface="+mn-ea"/>
                <a:cs typeface="Segoe UI Semibold" panose="020B0702040204020203" pitchFamily="34" charset="0"/>
              </a:rPr>
              <a:t>Error! </a:t>
            </a:r>
            <a:b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</a:br>
            <a:r>
              <a:rPr lang="en-US" sz="82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ea typeface="+mn-ea"/>
                <a:cs typeface="Segoe UI Semibold" panose="020B0702040204020203" pitchFamily="34" charset="0"/>
              </a:rPr>
              <a:t>Message has been modified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69A7DB9-4FFD-4784-AA28-62CB32749238}"/>
              </a:ext>
            </a:extLst>
          </p:cNvPr>
          <p:cNvGrpSpPr/>
          <p:nvPr/>
        </p:nvGrpSpPr>
        <p:grpSpPr>
          <a:xfrm>
            <a:off x="7640672" y="2920719"/>
            <a:ext cx="533070" cy="453709"/>
            <a:chOff x="10187563" y="3549727"/>
            <a:chExt cx="710760" cy="60494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6AB593-FBFC-4983-B170-B5ED083919FF}"/>
                </a:ext>
              </a:extLst>
            </p:cNvPr>
            <p:cNvSpPr txBox="1"/>
            <p:nvPr/>
          </p:nvSpPr>
          <p:spPr>
            <a:xfrm>
              <a:off x="10187563" y="3706858"/>
              <a:ext cx="672564" cy="44781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825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ea typeface="+mn-ea"/>
                  <a:cs typeface="Segoe UI Semibold" panose="020B0702040204020203" pitchFamily="34" charset="0"/>
                </a:rPr>
                <a:t>No</a:t>
              </a: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EE0F6C-0E48-4103-9065-BA68D8D41AE0}"/>
                </a:ext>
              </a:extLst>
            </p:cNvPr>
            <p:cNvSpPr/>
            <p:nvPr/>
          </p:nvSpPr>
          <p:spPr bwMode="auto">
            <a:xfrm>
              <a:off x="10252864" y="3549727"/>
              <a:ext cx="645459" cy="236669"/>
            </a:xfrm>
            <a:custGeom>
              <a:avLst/>
              <a:gdLst>
                <a:gd name="connsiteX0" fmla="*/ 0 w 645459"/>
                <a:gd name="connsiteY0" fmla="*/ 0 h 236669"/>
                <a:gd name="connsiteX1" fmla="*/ 0 w 645459"/>
                <a:gd name="connsiteY1" fmla="*/ 236669 h 236669"/>
                <a:gd name="connsiteX2" fmla="*/ 645459 w 645459"/>
                <a:gd name="connsiteY2" fmla="*/ 236669 h 2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459" h="236669">
                  <a:moveTo>
                    <a:pt x="0" y="0"/>
                  </a:moveTo>
                  <a:lnTo>
                    <a:pt x="0" y="236669"/>
                  </a:lnTo>
                  <a:lnTo>
                    <a:pt x="645459" y="236669"/>
                  </a:ln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CED727-2619-49F0-9356-01F5914FB57A}"/>
              </a:ext>
            </a:extLst>
          </p:cNvPr>
          <p:cNvGrpSpPr/>
          <p:nvPr/>
        </p:nvGrpSpPr>
        <p:grpSpPr>
          <a:xfrm>
            <a:off x="7626108" y="2371077"/>
            <a:ext cx="547679" cy="431222"/>
            <a:chOff x="10168144" y="2816871"/>
            <a:chExt cx="730238" cy="57496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F8BED6-AB27-4E48-9A97-B38653E7F149}"/>
                </a:ext>
              </a:extLst>
            </p:cNvPr>
            <p:cNvSpPr txBox="1"/>
            <p:nvPr/>
          </p:nvSpPr>
          <p:spPr>
            <a:xfrm>
              <a:off x="10168144" y="2816871"/>
              <a:ext cx="672563" cy="44781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</a:pPr>
              <a:r>
                <a:rPr lang="en-US" sz="825" b="1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  <a:ea typeface="+mn-ea"/>
                  <a:cs typeface="Segoe UI Semibold" panose="020B0702040204020203" pitchFamily="34" charset="0"/>
                </a:rPr>
                <a:t>Yes</a:t>
              </a: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A2565FF-0A97-45D6-B007-D3A7FB4DB883}"/>
                </a:ext>
              </a:extLst>
            </p:cNvPr>
            <p:cNvSpPr/>
            <p:nvPr/>
          </p:nvSpPr>
          <p:spPr bwMode="auto">
            <a:xfrm flipV="1">
              <a:off x="10252923" y="3155164"/>
              <a:ext cx="645459" cy="236669"/>
            </a:xfrm>
            <a:custGeom>
              <a:avLst/>
              <a:gdLst>
                <a:gd name="connsiteX0" fmla="*/ 0 w 645459"/>
                <a:gd name="connsiteY0" fmla="*/ 0 h 236669"/>
                <a:gd name="connsiteX1" fmla="*/ 0 w 645459"/>
                <a:gd name="connsiteY1" fmla="*/ 236669 h 236669"/>
                <a:gd name="connsiteX2" fmla="*/ 645459 w 645459"/>
                <a:gd name="connsiteY2" fmla="*/ 236669 h 2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459" h="236669">
                  <a:moveTo>
                    <a:pt x="0" y="0"/>
                  </a:moveTo>
                  <a:lnTo>
                    <a:pt x="0" y="236669"/>
                  </a:lnTo>
                  <a:lnTo>
                    <a:pt x="645459" y="236669"/>
                  </a:ln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433A60A1-2F9E-4815-8CAF-6E9C250D156D}"/>
              </a:ext>
            </a:extLst>
          </p:cNvPr>
          <p:cNvCxnSpPr>
            <a:cxnSpLocks/>
            <a:stCxn id="20" idx="3"/>
            <a:endCxn id="66" idx="1"/>
          </p:cNvCxnSpPr>
          <p:nvPr/>
        </p:nvCxnSpPr>
        <p:spPr>
          <a:xfrm>
            <a:off x="6546222" y="4151488"/>
            <a:ext cx="432067" cy="275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21DEC5-6462-476B-AD63-449CAD0D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Creating and </a:t>
            </a:r>
            <a:r>
              <a:rPr lang="sv-SE" dirty="0" err="1"/>
              <a:t>verifying</a:t>
            </a:r>
            <a:r>
              <a:rPr lang="sv-SE" dirty="0"/>
              <a:t> a </a:t>
            </a:r>
            <a:r>
              <a:rPr lang="sv-SE" dirty="0" err="1"/>
              <a:t>signature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42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6" grpId="0" animBg="1"/>
      <p:bldP spid="67" grpId="0" animBg="1"/>
      <p:bldP spid="32" grpId="0" animBg="1"/>
      <p:bldP spid="69" grpId="0" animBg="1"/>
      <p:bldP spid="73" grpId="0" animBg="1"/>
      <p:bldP spid="98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30D3F-4EE0-4508-AF30-5DDC27DE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5C181-EE31-49B0-A7C3-20F410ECDC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sv-SE" dirty="0" err="1"/>
              <a:t>Signatures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.Net </a:t>
            </a:r>
            <a:r>
              <a:rPr lang="sv-SE" dirty="0" err="1"/>
              <a:t>Core</a:t>
            </a:r>
            <a:endParaRPr lang="sv-SE" dirty="0"/>
          </a:p>
          <a:p>
            <a:pPr>
              <a:buFontTx/>
              <a:buChar char="-"/>
            </a:pPr>
            <a:r>
              <a:rPr lang="sv-SE" dirty="0" err="1"/>
              <a:t>Using</a:t>
            </a:r>
            <a:r>
              <a:rPr lang="sv-SE" dirty="0"/>
              <a:t> the RSA </a:t>
            </a:r>
            <a:r>
              <a:rPr lang="sv-SE" dirty="0" err="1"/>
              <a:t>algorithm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All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examples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available</a:t>
            </a:r>
            <a:r>
              <a:rPr lang="sv-SE" dirty="0"/>
              <a:t> on </a:t>
            </a:r>
            <a:r>
              <a:rPr lang="sv-SE" dirty="0" err="1"/>
              <a:t>GitHub</a:t>
            </a:r>
            <a:br>
              <a:rPr lang="sv-SE" dirty="0"/>
            </a:br>
            <a:r>
              <a:rPr lang="sv-SE" dirty="0"/>
              <a:t>https://github.com/stratiteq/techcomp-crypto</a:t>
            </a:r>
          </a:p>
        </p:txBody>
      </p:sp>
    </p:spTree>
    <p:extLst>
      <p:ext uri="{BB962C8B-B14F-4D97-AF65-F5344CB8AC3E}">
        <p14:creationId xmlns:p14="http://schemas.microsoft.com/office/powerpoint/2010/main" val="327415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44DE0F-01A0-4682-B366-81D6066837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Symmetric</a:t>
            </a:r>
            <a:r>
              <a:rPr lang="en-US" dirty="0"/>
              <a:t> encryption is faster</a:t>
            </a:r>
          </a:p>
          <a:p>
            <a:pPr lvl="1"/>
            <a:r>
              <a:rPr lang="en-US" dirty="0"/>
              <a:t>Suitable when transferring large volumes of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CD5198-B5EE-45A2-B10C-B121D66A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Symmetric vs asymmetric encryption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5E381F-0389-4173-B088-5F82186F3E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/>
              <a:t>Asymmetric</a:t>
            </a:r>
            <a:r>
              <a:rPr lang="en-US"/>
              <a:t> encryption is more complex, and thus not as fast as symmetric, but is needed for many common use cases</a:t>
            </a:r>
          </a:p>
          <a:p>
            <a:pPr lvl="1"/>
            <a:r>
              <a:rPr lang="en-US" b="1"/>
              <a:t>Validation of authenticity</a:t>
            </a:r>
            <a:r>
              <a:rPr lang="en-US"/>
              <a:t> by using digital signatures (e.g. authentication tokens)</a:t>
            </a:r>
          </a:p>
          <a:p>
            <a:pPr lvl="1"/>
            <a:r>
              <a:rPr lang="en-US" b="1"/>
              <a:t>Exchange keys </a:t>
            </a:r>
            <a:r>
              <a:rPr lang="en-US"/>
              <a:t>between sender and reciever, which is an important part of SSL/TLS communication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8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28568-75E6-4E59-A378-1C19A73B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C4612-3975-4773-85D3-0ABA91D97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b="1" dirty="0" err="1"/>
              <a:t>Hashing</a:t>
            </a:r>
            <a:endParaRPr lang="sv-SE" b="1" dirty="0"/>
          </a:p>
          <a:p>
            <a:r>
              <a:rPr lang="sv-SE" b="1" dirty="0" err="1"/>
              <a:t>Encryption</a:t>
            </a:r>
            <a:endParaRPr lang="sv-SE" b="1" dirty="0"/>
          </a:p>
          <a:p>
            <a:pPr lvl="1"/>
            <a:r>
              <a:rPr lang="sv-SE" dirty="0" err="1"/>
              <a:t>Symmetric</a:t>
            </a:r>
            <a:endParaRPr lang="sv-SE" dirty="0"/>
          </a:p>
          <a:p>
            <a:pPr lvl="1"/>
            <a:r>
              <a:rPr lang="sv-SE" dirty="0" err="1"/>
              <a:t>Asymmetric</a:t>
            </a:r>
            <a:endParaRPr lang="sv-SE" dirty="0"/>
          </a:p>
          <a:p>
            <a:r>
              <a:rPr lang="sv-SE" b="1" dirty="0" err="1"/>
              <a:t>Signatures</a:t>
            </a:r>
            <a:endParaRPr lang="sv-SE" b="1" dirty="0"/>
          </a:p>
          <a:p>
            <a:pPr lvl="1"/>
            <a:r>
              <a:rPr lang="sv-SE" dirty="0"/>
              <a:t>Always </a:t>
            </a:r>
            <a:r>
              <a:rPr lang="sv-SE" dirty="0" err="1"/>
              <a:t>asymmetric</a:t>
            </a:r>
            <a:endParaRPr lang="sv-S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DD89E2-1657-4C27-BBBB-A24AC7CAE8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2" descr="Bildresultat fÃ¶r cryptography">
            <a:extLst>
              <a:ext uri="{FF2B5EF4-FFF2-40B4-BE49-F238E27FC236}">
                <a16:creationId xmlns:a16="http://schemas.microsoft.com/office/drawing/2014/main" id="{4048BD86-0B1B-4FB1-8BA5-96F19B4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236"/>
            <a:ext cx="3884724" cy="29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B73728D-5121-4D7C-A8F7-3ED28269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690" y="1488876"/>
            <a:ext cx="273174" cy="5292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69AE6EA-53A8-4935-A8E6-ECB3E3E8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6611" y="2318234"/>
            <a:ext cx="153614" cy="29759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56B0AB5-5140-4488-B6CA-3E8DD12DE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6611" y="2571750"/>
            <a:ext cx="153614" cy="29759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1C1C3F24-211F-499F-83F2-497CC228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1379" y="1869038"/>
            <a:ext cx="273174" cy="529208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8CC5AAD2-BB61-4414-9376-A8BACAC88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024" y="2841383"/>
            <a:ext cx="273174" cy="529208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F3A915A-AE1B-47F7-911F-67C141C9A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887" y="3221796"/>
            <a:ext cx="153614" cy="297590"/>
          </a:xfrm>
          <a:prstGeom prst="rect">
            <a:avLst/>
          </a:prstGeom>
        </p:spPr>
      </p:pic>
      <p:pic>
        <p:nvPicPr>
          <p:cNvPr id="14" name="Graphic 13" descr="Ribbon">
            <a:extLst>
              <a:ext uri="{FF2B5EF4-FFF2-40B4-BE49-F238E27FC236}">
                <a16:creationId xmlns:a16="http://schemas.microsoft.com/office/drawing/2014/main" id="{06842A4A-0F49-43F3-B147-3449C21DB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2811" y="744017"/>
            <a:ext cx="1574217" cy="157421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8D8F065-9C51-4FF9-B1EC-61822C844CC9}"/>
              </a:ext>
            </a:extLst>
          </p:cNvPr>
          <p:cNvSpPr txBox="1">
            <a:spLocks/>
          </p:cNvSpPr>
          <p:nvPr/>
        </p:nvSpPr>
        <p:spPr bwMode="auto">
          <a:xfrm>
            <a:off x="4220778" y="3683967"/>
            <a:ext cx="4143141" cy="937729"/>
          </a:xfrm>
          <a:prstGeom prst="rect">
            <a:avLst/>
          </a:prstGeom>
          <a:solidFill>
            <a:schemeClr val="tx2"/>
          </a:solidFill>
          <a:ln w="44450">
            <a:solidFill>
              <a:srgbClr val="C4978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9pPr>
          </a:lstStyle>
          <a:p>
            <a:r>
              <a:rPr lang="sv-SE" sz="1800" kern="0" dirty="0">
                <a:solidFill>
                  <a:schemeClr val="tx1"/>
                </a:solidFill>
              </a:rPr>
              <a:t>All </a:t>
            </a:r>
            <a:r>
              <a:rPr lang="sv-SE" sz="1800" kern="0" dirty="0" err="1">
                <a:solidFill>
                  <a:schemeClr val="tx1"/>
                </a:solidFill>
              </a:rPr>
              <a:t>crypto</a:t>
            </a:r>
            <a:r>
              <a:rPr lang="sv-SE" sz="1800" kern="0" dirty="0">
                <a:solidFill>
                  <a:schemeClr val="tx1"/>
                </a:solidFill>
              </a:rPr>
              <a:t> </a:t>
            </a:r>
            <a:r>
              <a:rPr lang="sv-SE" sz="1800" kern="0" dirty="0" err="1">
                <a:solidFill>
                  <a:schemeClr val="tx1"/>
                </a:solidFill>
              </a:rPr>
              <a:t>based</a:t>
            </a:r>
            <a:r>
              <a:rPr lang="sv-SE" sz="1800" kern="0" dirty="0">
                <a:solidFill>
                  <a:schemeClr val="tx1"/>
                </a:solidFill>
              </a:rPr>
              <a:t> features </a:t>
            </a:r>
            <a:r>
              <a:rPr lang="sv-SE" sz="1800" kern="0" dirty="0" err="1">
                <a:solidFill>
                  <a:schemeClr val="tx1"/>
                </a:solidFill>
              </a:rPr>
              <a:t>uses</a:t>
            </a:r>
            <a:r>
              <a:rPr lang="sv-SE" sz="1800" kern="0" dirty="0">
                <a:solidFill>
                  <a:schemeClr val="tx1"/>
                </a:solidFill>
              </a:rPr>
              <a:t> </a:t>
            </a:r>
            <a:r>
              <a:rPr lang="sv-SE" sz="1800" kern="0" dirty="0" err="1">
                <a:solidFill>
                  <a:schemeClr val="tx1"/>
                </a:solidFill>
              </a:rPr>
              <a:t>one</a:t>
            </a:r>
            <a:r>
              <a:rPr lang="sv-SE" sz="1800" kern="0" dirty="0">
                <a:solidFill>
                  <a:schemeClr val="tx1"/>
                </a:solidFill>
              </a:rPr>
              <a:t> or combinations </a:t>
            </a:r>
            <a:r>
              <a:rPr lang="sv-SE" sz="1800" kern="0" dirty="0" err="1">
                <a:solidFill>
                  <a:schemeClr val="tx1"/>
                </a:solidFill>
              </a:rPr>
              <a:t>of</a:t>
            </a:r>
            <a:r>
              <a:rPr lang="sv-SE" sz="1800" kern="0" dirty="0">
                <a:solidFill>
                  <a:schemeClr val="tx1"/>
                </a:solidFill>
              </a:rPr>
              <a:t> </a:t>
            </a:r>
            <a:r>
              <a:rPr lang="sv-SE" sz="1800" kern="0" dirty="0" err="1">
                <a:solidFill>
                  <a:schemeClr val="tx1"/>
                </a:solidFill>
              </a:rPr>
              <a:t>these</a:t>
            </a:r>
            <a:r>
              <a:rPr lang="sv-SE" sz="1800" kern="0" dirty="0">
                <a:solidFill>
                  <a:schemeClr val="tx1"/>
                </a:solidFill>
              </a:rPr>
              <a:t> simple </a:t>
            </a:r>
            <a:r>
              <a:rPr lang="sv-SE" sz="1800" kern="0" dirty="0" err="1">
                <a:solidFill>
                  <a:schemeClr val="tx1"/>
                </a:solidFill>
              </a:rPr>
              <a:t>concepts</a:t>
            </a:r>
            <a:r>
              <a:rPr lang="sv-SE" sz="1800" kern="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845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86583-1951-48DF-91E7-FC4D007C2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cryptography</a:t>
            </a:r>
            <a:endParaRPr lang="sv-S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3E649B-F0AF-404F-A9B8-62D9A1449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…</a:t>
            </a:r>
            <a:r>
              <a:rPr lang="sv-SE" dirty="0" err="1"/>
              <a:t>we’ve</a:t>
            </a:r>
            <a:r>
              <a:rPr lang="sv-SE" dirty="0"/>
              <a:t> all </a:t>
            </a:r>
            <a:r>
              <a:rPr lang="sv-SE" dirty="0" err="1"/>
              <a:t>used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090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F1E97-DC53-419D-A6BF-891933215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Initial </a:t>
            </a:r>
            <a:r>
              <a:rPr lang="sv-SE" dirty="0" err="1"/>
              <a:t>purpose</a:t>
            </a:r>
            <a:r>
              <a:rPr lang="sv-SE" dirty="0"/>
              <a:t>: To </a:t>
            </a:r>
            <a:r>
              <a:rPr lang="sv-SE" dirty="0" err="1"/>
              <a:t>protect</a:t>
            </a:r>
            <a:r>
              <a:rPr lang="sv-SE" dirty="0"/>
              <a:t> </a:t>
            </a:r>
            <a:r>
              <a:rPr lang="sv-SE" dirty="0" err="1"/>
              <a:t>military</a:t>
            </a:r>
            <a:r>
              <a:rPr lang="sv-SE" dirty="0"/>
              <a:t> and </a:t>
            </a:r>
            <a:r>
              <a:rPr lang="sv-SE" dirty="0" err="1"/>
              <a:t>diplomatic</a:t>
            </a:r>
            <a:r>
              <a:rPr lang="sv-SE" dirty="0"/>
              <a:t> </a:t>
            </a:r>
            <a:r>
              <a:rPr lang="sv-SE" dirty="0" err="1"/>
              <a:t>communication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around</a:t>
            </a:r>
            <a:r>
              <a:rPr lang="sv-SE" dirty="0"/>
              <a:t> for a </a:t>
            </a:r>
            <a:r>
              <a:rPr lang="sv-SE" dirty="0" err="1"/>
              <a:t>loong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C223-F0FE-4985-9F95-A01915B3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Brief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cryptography</a:t>
            </a:r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1FA7F-CC2C-43D9-A7C2-5914B753F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5" y="1908973"/>
            <a:ext cx="8932029" cy="271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51CDE-2D76-430C-97D0-4ED2518BC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04" y="3341802"/>
            <a:ext cx="1000699" cy="93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8F570-AF54-4E1D-9928-368F7451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27" y="3112386"/>
            <a:ext cx="1000699" cy="1395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438F-1AE7-4469-BD49-9CED7BB70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157" y="3001185"/>
            <a:ext cx="910558" cy="15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 result for tls ssl logo transparent">
            <a:extLst>
              <a:ext uri="{FF2B5EF4-FFF2-40B4-BE49-F238E27FC236}">
                <a16:creationId xmlns:a16="http://schemas.microsoft.com/office/drawing/2014/main" id="{C41B8BAD-0053-41F5-80DC-B3B21798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54" y="260101"/>
            <a:ext cx="1008112" cy="10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Azure active directory logo transparent">
            <a:extLst>
              <a:ext uri="{FF2B5EF4-FFF2-40B4-BE49-F238E27FC236}">
                <a16:creationId xmlns:a16="http://schemas.microsoft.com/office/drawing/2014/main" id="{47ACD340-0918-4519-A048-F208DF10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96" y="1391685"/>
            <a:ext cx="1957427" cy="10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ztek code logo transparent">
            <a:extLst>
              <a:ext uri="{FF2B5EF4-FFF2-40B4-BE49-F238E27FC236}">
                <a16:creationId xmlns:a16="http://schemas.microsoft.com/office/drawing/2014/main" id="{0E6117AC-AD07-4820-BD6E-B8C5F2F5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1" y="3882487"/>
            <a:ext cx="1027650" cy="10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blockchain logo transparent">
            <a:extLst>
              <a:ext uri="{FF2B5EF4-FFF2-40B4-BE49-F238E27FC236}">
                <a16:creationId xmlns:a16="http://schemas.microsoft.com/office/drawing/2014/main" id="{F14F6431-218E-4AB0-BAA0-CC9971B0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6" y="2661023"/>
            <a:ext cx="822121" cy="10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AA1AF-CE38-47F0-8897-161A374E2DA6}"/>
              </a:ext>
            </a:extLst>
          </p:cNvPr>
          <p:cNvSpPr txBox="1"/>
          <p:nvPr/>
        </p:nvSpPr>
        <p:spPr>
          <a:xfrm>
            <a:off x="1684682" y="2944015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b="0" i="0" baseline="0" dirty="0">
                <a:solidFill>
                  <a:srgbClr val="383F50"/>
                </a:solidFill>
                <a:latin typeface="Georgia" panose="02040502050405020303" pitchFamily="18" charset="0"/>
                <a:ea typeface="Rockwell Std Light" charset="0"/>
                <a:cs typeface="Rockwell Std Light" charset="0"/>
              </a:rPr>
              <a:t>Blockchains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2A860-72BE-4358-AFD9-5ADFFA6E76A6}"/>
              </a:ext>
            </a:extLst>
          </p:cNvPr>
          <p:cNvSpPr txBox="1"/>
          <p:nvPr/>
        </p:nvSpPr>
        <p:spPr>
          <a:xfrm>
            <a:off x="1684682" y="3980813"/>
            <a:ext cx="208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b="0" i="0" baseline="0" dirty="0">
                <a:solidFill>
                  <a:srgbClr val="383F50"/>
                </a:solidFill>
                <a:latin typeface="Georgia" panose="02040502050405020303" pitchFamily="18" charset="0"/>
                <a:ea typeface="Rockwell Std Light" charset="0"/>
                <a:cs typeface="Rockwell Std Light" charset="0"/>
              </a:rPr>
              <a:t>Skånetrafiken</a:t>
            </a:r>
          </a:p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b="0" i="0" baseline="0" dirty="0">
                <a:solidFill>
                  <a:srgbClr val="383F50"/>
                </a:solidFill>
                <a:latin typeface="Georgia" panose="02040502050405020303" pitchFamily="18" charset="0"/>
                <a:ea typeface="Rockwell Std Light" charset="0"/>
                <a:cs typeface="Rockwell Std Light" charset="0"/>
              </a:rPr>
              <a:t>tickets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68192-3791-4E78-9562-8F40134E7686}"/>
              </a:ext>
            </a:extLst>
          </p:cNvPr>
          <p:cNvSpPr txBox="1"/>
          <p:nvPr/>
        </p:nvSpPr>
        <p:spPr>
          <a:xfrm>
            <a:off x="5891132" y="482424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b="0" i="0" baseline="0" dirty="0">
                <a:solidFill>
                  <a:schemeClr val="bg1"/>
                </a:solidFill>
                <a:latin typeface="Georgia" panose="02040502050405020303" pitchFamily="18" charset="0"/>
                <a:ea typeface="Rockwell Std Light" charset="0"/>
                <a:cs typeface="Rockwell Std Light" charset="0"/>
              </a:rPr>
              <a:t>TLS/SSL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3A74B-AA61-4CE1-B802-D210814846AA}"/>
              </a:ext>
            </a:extLst>
          </p:cNvPr>
          <p:cNvSpPr txBox="1"/>
          <p:nvPr/>
        </p:nvSpPr>
        <p:spPr>
          <a:xfrm>
            <a:off x="5891132" y="1674676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  <a:tabLst/>
            </a:pPr>
            <a:r>
              <a:rPr lang="en-US" b="0" i="0" baseline="0" dirty="0">
                <a:solidFill>
                  <a:schemeClr val="bg1"/>
                </a:solidFill>
                <a:latin typeface="Georgia" panose="02040502050405020303" pitchFamily="18" charset="0"/>
                <a:ea typeface="Rockwell Std Light" charset="0"/>
                <a:cs typeface="Rockwell Std Light" charset="0"/>
              </a:rPr>
              <a:t>Token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55952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74733-7AE5-4007-B480-3BC5EDD1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DEB38-D5DF-48E6-8282-20587F9565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Used for encryption for all communication between computers on a network (or internet)</a:t>
            </a:r>
          </a:p>
          <a:p>
            <a:r>
              <a:rPr lang="en-US" dirty="0"/>
              <a:t>HTTPS = HTTP (raw text) + TLS (text has been encrypted)</a:t>
            </a:r>
          </a:p>
          <a:p>
            <a:r>
              <a:rPr lang="en-US" dirty="0"/>
              <a:t>Combines symmetric and asymmetric encryption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3C30A-946D-4252-891B-6C771EA8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11" y="3705577"/>
            <a:ext cx="4396574" cy="10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5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505E2-88A3-43DB-8516-8A021B7CFA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Diffie-Hellman is a key exchanging method:</a:t>
            </a:r>
          </a:p>
          <a:p>
            <a:pPr marL="342900" indent="-342900">
              <a:buAutoNum type="arabicPeriod"/>
            </a:pPr>
            <a:r>
              <a:rPr lang="en-US" dirty="0"/>
              <a:t>Alice and Bob generates a key pair each (public and private key)</a:t>
            </a:r>
          </a:p>
          <a:p>
            <a:pPr marL="342900" indent="-342900">
              <a:buAutoNum type="arabicPeriod"/>
            </a:pPr>
            <a:r>
              <a:rPr lang="en-US" dirty="0"/>
              <a:t>They send their public keys to each other</a:t>
            </a:r>
          </a:p>
          <a:p>
            <a:pPr marL="342900" indent="-342900">
              <a:buAutoNum type="arabicPeriod"/>
            </a:pPr>
            <a:r>
              <a:rPr lang="en-US" dirty="0"/>
              <a:t>They generate a common secret with their own private key and the others public key</a:t>
            </a:r>
          </a:p>
          <a:p>
            <a:pPr marL="342900" indent="-342900">
              <a:buAutoNum type="arabicPeriod"/>
            </a:pPr>
            <a:r>
              <a:rPr lang="en-US" dirty="0"/>
              <a:t>They now have a shared key, which they now can use to sending messages with symmetric encryption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43F492-A808-49CB-84C7-409F859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in action</a:t>
            </a:r>
          </a:p>
        </p:txBody>
      </p:sp>
      <p:pic>
        <p:nvPicPr>
          <p:cNvPr id="7" name="Picture 2" descr="https://upload.wikimedia.org/wikipedia/commons/thumb/4/4c/Public_key_shared_secret.svg/581px-Public_key_shared_secret.svg.png">
            <a:extLst>
              <a:ext uri="{FF2B5EF4-FFF2-40B4-BE49-F238E27FC236}">
                <a16:creationId xmlns:a16="http://schemas.microsoft.com/office/drawing/2014/main" id="{554C3DCA-8243-4FD4-B427-A9B85179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8" y="1013056"/>
            <a:ext cx="3329609" cy="37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2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70D89A-22B1-4563-98CD-9BCBDC14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FEED7-9870-4D9C-B59A-EC86BBA2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26" y="1184693"/>
            <a:ext cx="8017270" cy="29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7ED05-ED33-469A-981B-3532C5FE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 in the Skånetrafiken tickets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2C280-51E3-4FEF-832F-4DAE4ADC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1" y="1058525"/>
            <a:ext cx="4163181" cy="3847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C7119-25E5-422B-A382-BCA7B6017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22" y="1691110"/>
            <a:ext cx="1716793" cy="1724968"/>
          </a:xfrm>
          <a:prstGeom prst="rect">
            <a:avLst/>
          </a:prstGeom>
        </p:spPr>
      </p:pic>
      <p:pic>
        <p:nvPicPr>
          <p:cNvPr id="2050" name="Picture 2" descr="Våra biljetter">
            <a:extLst>
              <a:ext uri="{FF2B5EF4-FFF2-40B4-BE49-F238E27FC236}">
                <a16:creationId xmlns:a16="http://schemas.microsoft.com/office/drawing/2014/main" id="{55A673FA-EA1A-49BB-A77B-C0365F7A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777" y="1058525"/>
            <a:ext cx="4209257" cy="31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554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93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7BCB6-ECF5-48A1-A7F8-23FB1E2C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Cryptography</a:t>
            </a:r>
            <a:r>
              <a:rPr lang="sv-SE" dirty="0"/>
              <a:t> </a:t>
            </a:r>
            <a:r>
              <a:rPr lang="sv-SE" dirty="0" err="1"/>
              <a:t>everywhere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8E209-CF82-4145-A695-926A100BA7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err="1"/>
              <a:t>Secure</a:t>
            </a:r>
            <a:r>
              <a:rPr lang="sv-SE" dirty="0"/>
              <a:t> </a:t>
            </a:r>
            <a:r>
              <a:rPr lang="sv-SE" dirty="0" err="1"/>
              <a:t>network</a:t>
            </a:r>
            <a:r>
              <a:rPr lang="sv-SE" dirty="0"/>
              <a:t> </a:t>
            </a:r>
            <a:r>
              <a:rPr lang="sv-SE" dirty="0" err="1"/>
              <a:t>communication</a:t>
            </a:r>
            <a:r>
              <a:rPr lang="sv-SE" dirty="0"/>
              <a:t> (TLS/SSL)</a:t>
            </a:r>
          </a:p>
          <a:p>
            <a:r>
              <a:rPr lang="sv-SE" dirty="0" err="1"/>
              <a:t>Authentication</a:t>
            </a:r>
            <a:r>
              <a:rPr lang="sv-SE" dirty="0"/>
              <a:t> and digital </a:t>
            </a:r>
            <a:r>
              <a:rPr lang="sv-SE" dirty="0" err="1"/>
              <a:t>signatures</a:t>
            </a:r>
            <a:endParaRPr lang="sv-SE" dirty="0"/>
          </a:p>
          <a:p>
            <a:r>
              <a:rPr lang="sv-SE" dirty="0"/>
              <a:t>Contactless</a:t>
            </a:r>
          </a:p>
          <a:p>
            <a:r>
              <a:rPr lang="sv-SE" dirty="0"/>
              <a:t>Block </a:t>
            </a:r>
            <a:r>
              <a:rPr lang="sv-SE" dirty="0" err="1"/>
              <a:t>chain</a:t>
            </a:r>
            <a:r>
              <a:rPr lang="sv-SE" dirty="0"/>
              <a:t> </a:t>
            </a:r>
            <a:r>
              <a:rPr lang="sv-SE" dirty="0" err="1"/>
              <a:t>technology</a:t>
            </a:r>
            <a:endParaRPr lang="sv-SE" dirty="0"/>
          </a:p>
          <a:p>
            <a:r>
              <a:rPr lang="sv-SE" dirty="0"/>
              <a:t>Bank / </a:t>
            </a:r>
            <a:r>
              <a:rPr lang="sv-SE" dirty="0" err="1"/>
              <a:t>credit</a:t>
            </a:r>
            <a:r>
              <a:rPr lang="sv-SE" dirty="0"/>
              <a:t> </a:t>
            </a:r>
            <a:r>
              <a:rPr lang="sv-SE" dirty="0" err="1"/>
              <a:t>cards</a:t>
            </a:r>
            <a:endParaRPr lang="sv-SE" dirty="0"/>
          </a:p>
          <a:p>
            <a:r>
              <a:rPr lang="sv-SE" dirty="0"/>
              <a:t>Hard disk </a:t>
            </a:r>
            <a:r>
              <a:rPr lang="sv-SE" dirty="0" err="1"/>
              <a:t>encryption</a:t>
            </a:r>
            <a:endParaRPr lang="sv-SE" dirty="0"/>
          </a:p>
          <a:p>
            <a:r>
              <a:rPr lang="sv-SE" dirty="0"/>
              <a:t>GSM</a:t>
            </a:r>
          </a:p>
          <a:p>
            <a:r>
              <a:rPr lang="sv-SE" dirty="0"/>
              <a:t>E-mail, FTP, </a:t>
            </a:r>
            <a:r>
              <a:rPr lang="sv-SE" dirty="0" err="1"/>
              <a:t>biometry</a:t>
            </a:r>
            <a:r>
              <a:rPr lang="sv-SE" dirty="0"/>
              <a:t>, </a:t>
            </a:r>
            <a:r>
              <a:rPr lang="sv-SE" dirty="0" err="1"/>
              <a:t>etc</a:t>
            </a:r>
            <a:r>
              <a:rPr lang="sv-S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3295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A1BD04-FF50-44FF-B3F9-36BFDAB66F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757" y="1010381"/>
            <a:ext cx="8345176" cy="375359"/>
          </a:xfrm>
        </p:spPr>
        <p:txBody>
          <a:bodyPr/>
          <a:lstStyle/>
          <a:p>
            <a:pPr marL="0" indent="0">
              <a:buNone/>
            </a:pPr>
            <a:r>
              <a:rPr lang="sv-SE" dirty="0" err="1"/>
              <a:t>Cryptography</a:t>
            </a:r>
            <a:r>
              <a:rPr lang="sv-SE" dirty="0"/>
              <a:t> is </a:t>
            </a:r>
            <a:r>
              <a:rPr lang="sv-SE" dirty="0" err="1"/>
              <a:t>changing</a:t>
            </a:r>
            <a:r>
              <a:rPr lang="sv-SE" dirty="0"/>
              <a:t> the </a:t>
            </a:r>
            <a:r>
              <a:rPr lang="sv-SE" dirty="0" err="1"/>
              <a:t>world</a:t>
            </a:r>
            <a:r>
              <a:rPr lang="sv-SE" dirty="0"/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DB77F4-F45E-4CB9-AAE2-5AFDCECA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it </a:t>
            </a:r>
            <a:r>
              <a:rPr lang="sv-SE" dirty="0" err="1"/>
              <a:t>doesn’t</a:t>
            </a:r>
            <a:r>
              <a:rPr lang="sv-SE" dirty="0"/>
              <a:t> end </a:t>
            </a:r>
            <a:r>
              <a:rPr lang="sv-SE" dirty="0" err="1"/>
              <a:t>there</a:t>
            </a:r>
            <a:r>
              <a:rPr lang="sv-SE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048C4-4051-4D50-A072-ACBDC833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90293">
            <a:off x="397446" y="1496954"/>
            <a:ext cx="6033155" cy="1888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7DEF2-1FB7-4E13-A291-49971CA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40" y="1515005"/>
            <a:ext cx="4774676" cy="2222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491A7-270F-405C-A1F4-ED53F4A6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10830">
            <a:off x="4151423" y="1432061"/>
            <a:ext cx="4566734" cy="26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86583-1951-48DF-91E7-FC4D007C2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Sounds </a:t>
            </a:r>
            <a:r>
              <a:rPr lang="sv-SE" dirty="0" err="1"/>
              <a:t>complicated</a:t>
            </a:r>
            <a:r>
              <a:rPr lang="sv-SE" dirty="0"/>
              <a:t>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3E649B-F0AF-404F-A9B8-62D9A1449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Actually</a:t>
            </a:r>
            <a:r>
              <a:rPr lang="sv-SE" dirty="0"/>
              <a:t> it all </a:t>
            </a:r>
            <a:r>
              <a:rPr lang="sv-SE" dirty="0" err="1"/>
              <a:t>boils</a:t>
            </a:r>
            <a:r>
              <a:rPr lang="sv-SE" dirty="0"/>
              <a:t> down to </a:t>
            </a:r>
            <a:r>
              <a:rPr lang="sv-SE" dirty="0" err="1"/>
              <a:t>three</a:t>
            </a:r>
            <a:r>
              <a:rPr lang="sv-SE" dirty="0"/>
              <a:t> simple </a:t>
            </a:r>
            <a:r>
              <a:rPr lang="sv-SE" dirty="0" err="1"/>
              <a:t>concepts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542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28568-75E6-4E59-A378-1C19A73B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C4612-3975-4773-85D3-0ABA91D97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b="1" dirty="0" err="1"/>
              <a:t>Hashing</a:t>
            </a:r>
            <a:endParaRPr lang="sv-SE" b="1" dirty="0"/>
          </a:p>
          <a:p>
            <a:r>
              <a:rPr lang="sv-SE" b="1" dirty="0" err="1"/>
              <a:t>Encryption</a:t>
            </a:r>
            <a:endParaRPr lang="sv-SE" b="1" dirty="0"/>
          </a:p>
          <a:p>
            <a:pPr lvl="1"/>
            <a:r>
              <a:rPr lang="sv-SE" dirty="0" err="1"/>
              <a:t>Symmetric</a:t>
            </a:r>
            <a:endParaRPr lang="sv-SE" dirty="0"/>
          </a:p>
          <a:p>
            <a:pPr lvl="1"/>
            <a:r>
              <a:rPr lang="sv-SE" dirty="0" err="1"/>
              <a:t>Asymmetric</a:t>
            </a:r>
            <a:endParaRPr lang="sv-SE" dirty="0"/>
          </a:p>
          <a:p>
            <a:r>
              <a:rPr lang="sv-SE" b="1" dirty="0" err="1"/>
              <a:t>Signatures</a:t>
            </a:r>
            <a:endParaRPr lang="sv-SE" b="1" dirty="0"/>
          </a:p>
          <a:p>
            <a:pPr lvl="1"/>
            <a:r>
              <a:rPr lang="sv-SE" dirty="0"/>
              <a:t>Always </a:t>
            </a:r>
            <a:r>
              <a:rPr lang="sv-SE" dirty="0" err="1"/>
              <a:t>asymmetric</a:t>
            </a:r>
            <a:endParaRPr lang="sv-S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DD89E2-1657-4C27-BBBB-A24AC7CAE8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2" descr="Bildresultat fÃ¶r cryptography">
            <a:extLst>
              <a:ext uri="{FF2B5EF4-FFF2-40B4-BE49-F238E27FC236}">
                <a16:creationId xmlns:a16="http://schemas.microsoft.com/office/drawing/2014/main" id="{4048BD86-0B1B-4FB1-8BA5-96F19B4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236"/>
            <a:ext cx="3884724" cy="293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8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446B3-935E-467F-8F05-51D919DD7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Hashing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31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EF420FB-BB5E-4673-8393-5A4E5347B362}"/>
              </a:ext>
            </a:extLst>
          </p:cNvPr>
          <p:cNvSpPr/>
          <p:nvPr/>
        </p:nvSpPr>
        <p:spPr bwMode="auto">
          <a:xfrm>
            <a:off x="6097109" y="699199"/>
            <a:ext cx="2750906" cy="41277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F2575-1498-436E-B2E4-FCBD03A631C0}"/>
              </a:ext>
            </a:extLst>
          </p:cNvPr>
          <p:cNvSpPr/>
          <p:nvPr/>
        </p:nvSpPr>
        <p:spPr bwMode="auto">
          <a:xfrm>
            <a:off x="261004" y="699200"/>
            <a:ext cx="2750906" cy="412777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6B53F82-658B-4137-8162-1A4F421920F5}"/>
              </a:ext>
            </a:extLst>
          </p:cNvPr>
          <p:cNvSpPr/>
          <p:nvPr/>
        </p:nvSpPr>
        <p:spPr bwMode="auto">
          <a:xfrm>
            <a:off x="2912696" y="2569210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D4D5F9B-2C8A-4F0D-8189-47D8B50470CF}"/>
              </a:ext>
            </a:extLst>
          </p:cNvPr>
          <p:cNvSpPr/>
          <p:nvPr/>
        </p:nvSpPr>
        <p:spPr bwMode="auto">
          <a:xfrm>
            <a:off x="2912696" y="3125803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2F14B26-BF3A-4FFB-99E0-D3836A5462BB}"/>
              </a:ext>
            </a:extLst>
          </p:cNvPr>
          <p:cNvSpPr/>
          <p:nvPr/>
        </p:nvSpPr>
        <p:spPr bwMode="auto">
          <a:xfrm>
            <a:off x="2912696" y="3717844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25F0BC0-F4E9-4C76-87E0-AF96C8974AF1}"/>
              </a:ext>
            </a:extLst>
          </p:cNvPr>
          <p:cNvSpPr/>
          <p:nvPr/>
        </p:nvSpPr>
        <p:spPr bwMode="auto">
          <a:xfrm>
            <a:off x="2912696" y="4305568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1D60062-B339-4C4D-9A65-D778CD0A9551}"/>
              </a:ext>
            </a:extLst>
          </p:cNvPr>
          <p:cNvSpPr/>
          <p:nvPr/>
        </p:nvSpPr>
        <p:spPr bwMode="auto">
          <a:xfrm>
            <a:off x="2912696" y="1987338"/>
            <a:ext cx="3291680" cy="29967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5A245-1263-46BF-BDF2-AF14CFDA3563}"/>
              </a:ext>
            </a:extLst>
          </p:cNvPr>
          <p:cNvGrpSpPr/>
          <p:nvPr/>
        </p:nvGrpSpPr>
        <p:grpSpPr>
          <a:xfrm>
            <a:off x="1292447" y="1204984"/>
            <a:ext cx="646317" cy="404046"/>
            <a:chOff x="1500027" y="1844750"/>
            <a:chExt cx="1387868" cy="867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38FB9C2-0342-46C4-8B66-F95B1F68F579}"/>
                </a:ext>
              </a:extLst>
            </p:cNvPr>
            <p:cNvSpPr/>
            <p:nvPr/>
          </p:nvSpPr>
          <p:spPr bwMode="auto">
            <a:xfrm>
              <a:off x="1684963" y="1844750"/>
              <a:ext cx="1202932" cy="867627"/>
            </a:xfrm>
            <a:prstGeom prst="roundRect">
              <a:avLst>
                <a:gd name="adj" fmla="val 3334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F47DF0-D666-4015-BE8E-8758D236385C}"/>
                </a:ext>
              </a:extLst>
            </p:cNvPr>
            <p:cNvSpPr/>
            <p:nvPr/>
          </p:nvSpPr>
          <p:spPr bwMode="auto">
            <a:xfrm>
              <a:off x="1500027" y="2047395"/>
              <a:ext cx="441789" cy="4623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1C64B-4C8B-4782-9CC3-F5790B429A44}"/>
              </a:ext>
            </a:extLst>
          </p:cNvPr>
          <p:cNvGrpSpPr/>
          <p:nvPr/>
        </p:nvGrpSpPr>
        <p:grpSpPr>
          <a:xfrm>
            <a:off x="7225902" y="1204984"/>
            <a:ext cx="614021" cy="404046"/>
            <a:chOff x="8834064" y="1844750"/>
            <a:chExt cx="1318516" cy="867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1FA6639-2BFC-451E-BE27-6BB54D3787E8}"/>
                </a:ext>
              </a:extLst>
            </p:cNvPr>
            <p:cNvSpPr/>
            <p:nvPr/>
          </p:nvSpPr>
          <p:spPr bwMode="auto">
            <a:xfrm>
              <a:off x="8834064" y="1844750"/>
              <a:ext cx="1202932" cy="867627"/>
            </a:xfrm>
            <a:prstGeom prst="roundRect">
              <a:avLst>
                <a:gd name="adj" fmla="val 3334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18B11-3C1E-48D9-911D-D747F3B47CC6}"/>
                </a:ext>
              </a:extLst>
            </p:cNvPr>
            <p:cNvSpPr/>
            <p:nvPr/>
          </p:nvSpPr>
          <p:spPr bwMode="auto">
            <a:xfrm>
              <a:off x="9910281" y="2047395"/>
              <a:ext cx="242299" cy="4623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endParaRPr lang="en-US" sz="1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279DD-A585-4D3B-9A6F-ECC2A1B7F2FB}"/>
              </a:ext>
            </a:extLst>
          </p:cNvPr>
          <p:cNvSpPr/>
          <p:nvPr/>
        </p:nvSpPr>
        <p:spPr bwMode="auto">
          <a:xfrm>
            <a:off x="376325" y="183718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Fox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1BF672-9A1E-4C25-9572-F23C694746F9}"/>
              </a:ext>
            </a:extLst>
          </p:cNvPr>
          <p:cNvSpPr/>
          <p:nvPr/>
        </p:nvSpPr>
        <p:spPr bwMode="auto">
          <a:xfrm>
            <a:off x="376325" y="242490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over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E1792-F96D-4280-9642-D9C9B1E3E5AD}"/>
              </a:ext>
            </a:extLst>
          </p:cNvPr>
          <p:cNvSpPr/>
          <p:nvPr/>
        </p:nvSpPr>
        <p:spPr bwMode="auto">
          <a:xfrm>
            <a:off x="376325" y="301263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ouer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A4AAA-A5FD-4804-84DB-96AAC9C99AE8}"/>
              </a:ext>
            </a:extLst>
          </p:cNvPr>
          <p:cNvSpPr/>
          <p:nvPr/>
        </p:nvSpPr>
        <p:spPr bwMode="auto">
          <a:xfrm>
            <a:off x="376325" y="360035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oevr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6E3FCB-2650-4A66-AD95-B9049F749070}"/>
              </a:ext>
            </a:extLst>
          </p:cNvPr>
          <p:cNvSpPr/>
          <p:nvPr/>
        </p:nvSpPr>
        <p:spPr bwMode="auto">
          <a:xfrm>
            <a:off x="376325" y="4188082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The red fox jumps </a:t>
            </a:r>
            <a:b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50" dirty="0" err="1">
                <a:solidFill>
                  <a:srgbClr val="1A1A1A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oer</a:t>
            </a:r>
            <a:r>
              <a:rPr lang="en-US" sz="1350" dirty="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 the blue dog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54289B-DE25-4CA3-B6F9-81A45FA66671}"/>
              </a:ext>
            </a:extLst>
          </p:cNvPr>
          <p:cNvSpPr/>
          <p:nvPr/>
        </p:nvSpPr>
        <p:spPr bwMode="auto">
          <a:xfrm>
            <a:off x="6204377" y="183718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DFCD 3454 BBEA 788A 751A</a:t>
            </a:r>
            <a:b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696C 24D9 7009 CA99 2D17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072A4-3769-4644-B6E7-6049991CF112}"/>
              </a:ext>
            </a:extLst>
          </p:cNvPr>
          <p:cNvSpPr/>
          <p:nvPr/>
        </p:nvSpPr>
        <p:spPr bwMode="auto">
          <a:xfrm>
            <a:off x="6204377" y="242490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0086 46BB FB7D CBE2 823C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ACC7 6CD1 90B1 EE6C 3ABC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C4FBE4-D400-4C8F-98A2-B474D5C5E401}"/>
              </a:ext>
            </a:extLst>
          </p:cNvPr>
          <p:cNvSpPr/>
          <p:nvPr/>
        </p:nvSpPr>
        <p:spPr bwMode="auto">
          <a:xfrm>
            <a:off x="6204377" y="3012633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8FD8 7558 7851 4F32 D1C6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76B1 79A9 0DA4 AEFE 4819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F69DE8-BEAB-4200-B641-032425D962CD}"/>
              </a:ext>
            </a:extLst>
          </p:cNvPr>
          <p:cNvSpPr/>
          <p:nvPr/>
        </p:nvSpPr>
        <p:spPr bwMode="auto">
          <a:xfrm>
            <a:off x="6204377" y="3600357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FCD3 7FDB 5AF2 C6FF 915F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D401 C0A9 7D9A 46AF FB45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2F8B3-552D-45AD-83C5-DB6CE67564BE}"/>
              </a:ext>
            </a:extLst>
          </p:cNvPr>
          <p:cNvSpPr/>
          <p:nvPr/>
        </p:nvSpPr>
        <p:spPr bwMode="auto">
          <a:xfrm>
            <a:off x="6204377" y="4188082"/>
            <a:ext cx="2536371" cy="53464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8ACA D682 D588 4C75 4BF4</a:t>
            </a:r>
          </a:p>
          <a:p>
            <a:pPr algn="ctr" defTabSz="699354" eaLnBrk="1" hangingPunct="1"/>
            <a:r>
              <a:rPr lang="en-US" sz="1200" b="1" dirty="0">
                <a:solidFill>
                  <a:srgbClr val="1A1A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1799 7D88 BCF8 92B9 6A6C</a:t>
            </a: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81297F3-B129-4071-8478-9B645DB898D0}"/>
              </a:ext>
            </a:extLst>
          </p:cNvPr>
          <p:cNvSpPr/>
          <p:nvPr/>
        </p:nvSpPr>
        <p:spPr bwMode="auto">
          <a:xfrm>
            <a:off x="0" y="1809988"/>
            <a:ext cx="261004" cy="30169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526AD7-C4AC-477E-BD49-9C855A64194E}"/>
              </a:ext>
            </a:extLst>
          </p:cNvPr>
          <p:cNvGrpSpPr/>
          <p:nvPr/>
        </p:nvGrpSpPr>
        <p:grpSpPr>
          <a:xfrm>
            <a:off x="4361274" y="1122639"/>
            <a:ext cx="386471" cy="614098"/>
            <a:chOff x="5767373" y="1496851"/>
            <a:chExt cx="515295" cy="8187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C11E06-E7A1-4EB4-ABCA-D7F5BE21DBBC}"/>
                </a:ext>
              </a:extLst>
            </p:cNvPr>
            <p:cNvSpPr/>
            <p:nvPr/>
          </p:nvSpPr>
          <p:spPr>
            <a:xfrm>
              <a:off x="5795398" y="1804739"/>
              <a:ext cx="457819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99354" eaLnBrk="1" hangingPunct="1">
                <a:lnSpc>
                  <a:spcPct val="90000"/>
                </a:lnSpc>
              </a:pPr>
              <a:r>
                <a:rPr lang="en-US" sz="2100" dirty="0">
                  <a:solidFill>
                    <a:srgbClr val="0D0D0D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#</a:t>
              </a:r>
            </a:p>
          </p:txBody>
        </p:sp>
        <p:sp>
          <p:nvSpPr>
            <p:cNvPr id="35" name="Lock" title="Icon of a padlock">
              <a:extLst>
                <a:ext uri="{FF2B5EF4-FFF2-40B4-BE49-F238E27FC236}">
                  <a16:creationId xmlns:a16="http://schemas.microsoft.com/office/drawing/2014/main" id="{7967A0E1-E47A-4444-98AE-6A6E4E129C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7373" y="1496851"/>
              <a:ext cx="515295" cy="720201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1A1A1A"/>
                </a:solidFill>
                <a:latin typeface="Segoe UI"/>
                <a:ea typeface="+mn-ea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A2981B-CD8C-4882-981F-BD3BE727A7A1}"/>
              </a:ext>
            </a:extLst>
          </p:cNvPr>
          <p:cNvCxnSpPr>
            <a:cxnSpLocks/>
          </p:cNvCxnSpPr>
          <p:nvPr/>
        </p:nvCxnSpPr>
        <p:spPr>
          <a:xfrm>
            <a:off x="1360186" y="1407007"/>
            <a:ext cx="29848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CEE273-27D7-4E1A-8977-42530CA42AEF}"/>
              </a:ext>
            </a:extLst>
          </p:cNvPr>
          <p:cNvCxnSpPr>
            <a:cxnSpLocks/>
          </p:cNvCxnSpPr>
          <p:nvPr/>
        </p:nvCxnSpPr>
        <p:spPr>
          <a:xfrm>
            <a:off x="7518325" y="1407185"/>
            <a:ext cx="29848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87412CA9-FF85-411A-A690-A6E680019C12}"/>
              </a:ext>
            </a:extLst>
          </p:cNvPr>
          <p:cNvSpPr txBox="1">
            <a:spLocks/>
          </p:cNvSpPr>
          <p:nvPr/>
        </p:nvSpPr>
        <p:spPr>
          <a:xfrm>
            <a:off x="397446" y="128305"/>
            <a:ext cx="8052613" cy="878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0" i="0">
                <a:solidFill>
                  <a:srgbClr val="383F5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55555"/>
                </a:solidFill>
                <a:latin typeface="Verdana" pitchFamily="1" charset="0"/>
                <a:ea typeface="ＭＳ Ｐゴシック" pitchFamily="1" charset="-128"/>
              </a:defRPr>
            </a:lvl9pPr>
          </a:lstStyle>
          <a:p>
            <a:r>
              <a:rPr lang="sv-SE" kern="0"/>
              <a:t>Cryptographic hash function</a:t>
            </a:r>
            <a:endParaRPr lang="sv-SE" kern="0" dirty="0"/>
          </a:p>
        </p:txBody>
      </p:sp>
    </p:spTree>
    <p:extLst>
      <p:ext uri="{BB962C8B-B14F-4D97-AF65-F5344CB8AC3E}">
        <p14:creationId xmlns:p14="http://schemas.microsoft.com/office/powerpoint/2010/main" val="3575479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36485 7.40741E-7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6" grpId="0" animBg="1"/>
      <p:bldP spid="36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61&quot;/&gt;&lt;/object&gt;&lt;object type=&quot;3&quot; unique_id=&quot;10005&quot;&gt;&lt;property id=&quot;20148&quot; value=&quot;5&quot;/&gt;&lt;property id=&quot;20300&quot; value=&quot;Slide 2&quot;/&gt;&lt;property id=&quot;20307&quot; value=&quot;277&quot;/&gt;&lt;/object&gt;&lt;object type=&quot;3&quot; unique_id=&quot;10006&quot;&gt;&lt;property id=&quot;20148&quot; value=&quot;5&quot;/&gt;&lt;property id=&quot;20300&quot; value=&quot;Slide 3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plate Page">
  <a:themeElements>
    <a:clrScheme name="Anpassad 4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454545"/>
      </a:accent1>
      <a:accent2>
        <a:srgbClr val="666666"/>
      </a:accent2>
      <a:accent3>
        <a:srgbClr val="7F7F7F"/>
      </a:accent3>
      <a:accent4>
        <a:srgbClr val="BFBFBF"/>
      </a:accent4>
      <a:accent5>
        <a:srgbClr val="D9D9D9"/>
      </a:accent5>
      <a:accent6>
        <a:srgbClr val="F2F2F2"/>
      </a:accent6>
      <a:hlink>
        <a:srgbClr val="000000"/>
      </a:hlink>
      <a:folHlink>
        <a:srgbClr val="000000"/>
      </a:folHlink>
    </a:clrScheme>
    <a:fontScheme name="Stratiteq">
      <a:majorFont>
        <a:latin typeface="Rockwell Light"/>
        <a:ea typeface=""/>
        <a:cs typeface=""/>
      </a:majorFont>
      <a:minorFont>
        <a:latin typeface="Rockwel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Rockwell Light" charset="0"/>
            <a:ea typeface="Rockwell Light" charset="0"/>
            <a:cs typeface="Rockwell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>
        <a:noFill/>
      </a:spPr>
      <a:bodyPr wrap="none" rtlCol="0">
        <a:spAutoFit/>
      </a:bodyPr>
      <a:lstStyle>
        <a:defPPr marL="0" indent="0" algn="l">
          <a:buFont typeface="Arial" panose="020B0604020202020204" pitchFamily="34" charset="0"/>
          <a:buNone/>
          <a:tabLst/>
          <a:defRPr sz="1500" b="0" i="0" baseline="0" dirty="0" smtClean="0">
            <a:solidFill>
              <a:srgbClr val="383F50"/>
            </a:solidFill>
            <a:latin typeface="Georgia" panose="02040502050405020303" pitchFamily="18" charset="0"/>
            <a:ea typeface="Rockwell Std Light" charset="0"/>
            <a:cs typeface="Rockwell Std Light" charset="0"/>
          </a:defRPr>
        </a:defPPr>
      </a:lstStyle>
    </a:txDef>
  </a:objectDefaults>
  <a:extraClrSchemeLst>
    <a:extraClrScheme>
      <a:clrScheme name="Tom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m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m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Q-PowerPoint-Template-2020" id="{A21BEABE-9802-4A57-AAD0-EE38A191A555}" vid="{886A39BE-A3BE-4BCF-B9D2-AA22D80F84E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SharedWithUsers xmlns="bc32a43b-9026-43cd-af22-ea444fa7a469">
      <UserInfo>
        <DisplayName>Jan Landelius (Stratiteq)</DisplayName>
        <AccountId>16</AccountId>
        <AccountType/>
      </UserInfo>
      <UserInfo>
        <DisplayName>Mario Kristiansson (Stratiteq)</DisplayName>
        <AccountId>48</AccountId>
        <AccountType/>
      </UserInfo>
      <UserInfo>
        <DisplayName>Frank Hennekens (Stratiteq)</DisplayName>
        <AccountId>31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2AAD635EBB941BA730028AA937A19" ma:contentTypeVersion="8" ma:contentTypeDescription="Create a new document." ma:contentTypeScope="" ma:versionID="f047d43536a946fd90592506eb5c8119">
  <xsd:schema xmlns:xsd="http://www.w3.org/2001/XMLSchema" xmlns:xs="http://www.w3.org/2001/XMLSchema" xmlns:p="http://schemas.microsoft.com/office/2006/metadata/properties" xmlns:ns3="bc32a43b-9026-43cd-af22-ea444fa7a469" xmlns:ns4="83b7b9e5-e1a6-4701-97e8-368ebc70babb" targetNamespace="http://schemas.microsoft.com/office/2006/metadata/properties" ma:root="true" ma:fieldsID="f271fe2a547b2930f0a89ab117c41865" ns3:_="" ns4:_="">
    <xsd:import namespace="bc32a43b-9026-43cd-af22-ea444fa7a469"/>
    <xsd:import namespace="83b7b9e5-e1a6-4701-97e8-368ebc70babb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32a43b-9026-43cd-af22-ea444fa7a469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7b9e5-e1a6-4701-97e8-368ebc70ba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9AF0FD-5066-4A4F-BA60-EFFE41790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0715B2-3166-4F64-9338-8B49F6FD6A20}">
  <ds:schemaRefs>
    <ds:schemaRef ds:uri="bc32a43b-9026-43cd-af22-ea444fa7a469"/>
    <ds:schemaRef ds:uri="83b7b9e5-e1a6-4701-97e8-368ebc70bab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D2FBC7B-9F57-4FE2-A033-480DC9F67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32a43b-9026-43cd-af22-ea444fa7a469"/>
    <ds:schemaRef ds:uri="83b7b9e5-e1a6-4701-97e8-368ebc70ba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944</Words>
  <Application>Microsoft Office PowerPoint</Application>
  <PresentationFormat>On-screen Show (16:9)</PresentationFormat>
  <Paragraphs>185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Courier New</vt:lpstr>
      <vt:lpstr>Georgia</vt:lpstr>
      <vt:lpstr>Rockwell</vt:lpstr>
      <vt:lpstr>Rockwell Light</vt:lpstr>
      <vt:lpstr>Rockwell Std Light</vt:lpstr>
      <vt:lpstr>Segoe UI</vt:lpstr>
      <vt:lpstr>Segoe UI Semibold</vt:lpstr>
      <vt:lpstr>Verdana</vt:lpstr>
      <vt:lpstr>Wingdings</vt:lpstr>
      <vt:lpstr>Template Page</vt:lpstr>
      <vt:lpstr>Cryptography</vt:lpstr>
      <vt:lpstr>PowerPoint Presentation</vt:lpstr>
      <vt:lpstr>Brief history of cryptography</vt:lpstr>
      <vt:lpstr>Cryptography everywhere</vt:lpstr>
      <vt:lpstr>But it doesn’t end there…</vt:lpstr>
      <vt:lpstr>Sounds complicated?</vt:lpstr>
      <vt:lpstr>Three concepts</vt:lpstr>
      <vt:lpstr>Hashing</vt:lpstr>
      <vt:lpstr>PowerPoint Presentation</vt:lpstr>
      <vt:lpstr>Demo!</vt:lpstr>
      <vt:lpstr>Three concepts</vt:lpstr>
      <vt:lpstr>Encryption</vt:lpstr>
      <vt:lpstr>Encryption</vt:lpstr>
      <vt:lpstr>PowerPoint Presentation</vt:lpstr>
      <vt:lpstr>PowerPoint Presentation</vt:lpstr>
      <vt:lpstr>Symmetric encryption</vt:lpstr>
      <vt:lpstr>Demo!</vt:lpstr>
      <vt:lpstr>Three concepts</vt:lpstr>
      <vt:lpstr>Asymmetric encryption</vt:lpstr>
      <vt:lpstr>Asymmetric encryption (Public-key encryption)</vt:lpstr>
      <vt:lpstr>Demo!</vt:lpstr>
      <vt:lpstr>Three concepts</vt:lpstr>
      <vt:lpstr>Signatures</vt:lpstr>
      <vt:lpstr>Signatures</vt:lpstr>
      <vt:lpstr>Creating and verifying a signature</vt:lpstr>
      <vt:lpstr>Demo!</vt:lpstr>
      <vt:lpstr>Symmetric vs asymmetric encryption</vt:lpstr>
      <vt:lpstr>Three concepts</vt:lpstr>
      <vt:lpstr>Every day cryptography</vt:lpstr>
      <vt:lpstr>PowerPoint Presentation</vt:lpstr>
      <vt:lpstr>TLS</vt:lpstr>
      <vt:lpstr>TLS in action</vt:lpstr>
      <vt:lpstr>Json Web Tokens</vt:lpstr>
      <vt:lpstr>Cryptography in the Skånetrafiken tickets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Skånetrafiken</dc:title>
  <dc:subject/>
  <dc:creator>Jan Landelius</dc:creator>
  <cp:keywords/>
  <dc:description/>
  <cp:lastModifiedBy>Paul Ulvinius</cp:lastModifiedBy>
  <cp:revision>2</cp:revision>
  <cp:lastPrinted>1601-01-01T00:00:00Z</cp:lastPrinted>
  <dcterms:created xsi:type="dcterms:W3CDTF">2020-05-19T12:55:35Z</dcterms:created>
  <dcterms:modified xsi:type="dcterms:W3CDTF">2020-06-03T21:02:04Z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0x01010072E2AAD635EBB941BA730028AA937A19</vt:lpwstr>
  </property>
</Properties>
</file>